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0" r:id="rId6"/>
    <p:sldId id="257" r:id="rId7"/>
    <p:sldId id="258" r:id="rId8"/>
  </p:sldIdLst>
  <p:sldSz cx="12192000" cy="6858000"/>
  <p:notesSz cx="6800850" cy="99329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905118-A379-80EA-8139-C5A112055996}" v="1" dt="2022-11-22T09:23:56.3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9" d="100"/>
          <a:sy n="79" d="100"/>
        </p:scale>
        <p:origin x="55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939008-C388-44D3-B939-DA987F6058E4}" type="doc">
      <dgm:prSet loTypeId="urn:microsoft.com/office/officeart/2005/8/layout/chart3" loCatId="cycle" qsTypeId="urn:microsoft.com/office/officeart/2005/8/quickstyle/simple1" qsCatId="simple" csTypeId="urn:microsoft.com/office/officeart/2005/8/colors/colorful1" csCatId="colorful" phldr="1"/>
      <dgm:spPr/>
    </dgm:pt>
    <dgm:pt modelId="{E22CF374-0CC2-4C73-9834-0E80A0E1CCED}">
      <dgm:prSet phldrT="[Text]"/>
      <dgm:spPr/>
      <dgm:t>
        <a:bodyPr/>
        <a:lstStyle/>
        <a:p>
          <a:r>
            <a:rPr lang="en-GB" dirty="0"/>
            <a:t>Gain the skills needed to engage seriously with religions and worldviews</a:t>
          </a:r>
        </a:p>
      </dgm:t>
    </dgm:pt>
    <dgm:pt modelId="{459E4733-2558-44A5-BA79-9E22D9062F5F}" type="parTrans" cxnId="{C5B9F0CE-5EA6-464A-9202-48B9A995AD48}">
      <dgm:prSet/>
      <dgm:spPr/>
      <dgm:t>
        <a:bodyPr/>
        <a:lstStyle/>
        <a:p>
          <a:endParaRPr lang="en-GB"/>
        </a:p>
      </dgm:t>
    </dgm:pt>
    <dgm:pt modelId="{C7A00603-8431-4EDD-B865-21EF0B99B8C0}" type="sibTrans" cxnId="{C5B9F0CE-5EA6-464A-9202-48B9A995AD48}">
      <dgm:prSet/>
      <dgm:spPr/>
      <dgm:t>
        <a:bodyPr/>
        <a:lstStyle/>
        <a:p>
          <a:endParaRPr lang="en-GB"/>
        </a:p>
      </dgm:t>
    </dgm:pt>
    <dgm:pt modelId="{6AF2EEFD-8D65-40B9-8C60-6034A1C82104}">
      <dgm:prSet phldrT="[Text]"/>
      <dgm:spPr/>
      <dgm:t>
        <a:bodyPr/>
        <a:lstStyle/>
        <a:p>
          <a:r>
            <a:rPr lang="en-GB" dirty="0"/>
            <a:t>Express ideas and insights about the impact, nature and significance of religions and worldviews</a:t>
          </a:r>
        </a:p>
      </dgm:t>
    </dgm:pt>
    <dgm:pt modelId="{0948F243-002F-429A-B3C4-A85C5456DBF0}" type="parTrans" cxnId="{50676103-84CB-47B9-8943-1BC1AB0D9656}">
      <dgm:prSet/>
      <dgm:spPr/>
      <dgm:t>
        <a:bodyPr/>
        <a:lstStyle/>
        <a:p>
          <a:endParaRPr lang="en-GB"/>
        </a:p>
      </dgm:t>
    </dgm:pt>
    <dgm:pt modelId="{69B69D92-7A8D-43E7-838C-272B86865F5A}" type="sibTrans" cxnId="{50676103-84CB-47B9-8943-1BC1AB0D9656}">
      <dgm:prSet/>
      <dgm:spPr/>
      <dgm:t>
        <a:bodyPr/>
        <a:lstStyle/>
        <a:p>
          <a:endParaRPr lang="en-GB"/>
        </a:p>
      </dgm:t>
    </dgm:pt>
    <dgm:pt modelId="{59DD7DB2-DE42-408F-BDCC-1E4E474607F5}">
      <dgm:prSet phldrT="[Text]"/>
      <dgm:spPr/>
      <dgm:t>
        <a:bodyPr/>
        <a:lstStyle/>
        <a:p>
          <a:r>
            <a:rPr lang="en-GB" dirty="0"/>
            <a:t>Know about and understand a range of religions and worldviews</a:t>
          </a:r>
        </a:p>
      </dgm:t>
    </dgm:pt>
    <dgm:pt modelId="{BC182876-6607-42FB-96FD-893873A4D608}" type="parTrans" cxnId="{7E0E8D95-85A5-48C6-B811-63B8F1F6FE6D}">
      <dgm:prSet/>
      <dgm:spPr/>
      <dgm:t>
        <a:bodyPr/>
        <a:lstStyle/>
        <a:p>
          <a:endParaRPr lang="en-GB"/>
        </a:p>
      </dgm:t>
    </dgm:pt>
    <dgm:pt modelId="{C7D7EA2F-8C68-4E0B-B921-3230F37B02C7}" type="sibTrans" cxnId="{7E0E8D95-85A5-48C6-B811-63B8F1F6FE6D}">
      <dgm:prSet/>
      <dgm:spPr/>
      <dgm:t>
        <a:bodyPr/>
        <a:lstStyle/>
        <a:p>
          <a:endParaRPr lang="en-GB"/>
        </a:p>
      </dgm:t>
    </dgm:pt>
    <dgm:pt modelId="{001672A8-DB60-445A-873E-5E608D4B0A9D}" type="pres">
      <dgm:prSet presAssocID="{1E939008-C388-44D3-B939-DA987F6058E4}" presName="compositeShape" presStyleCnt="0">
        <dgm:presLayoutVars>
          <dgm:chMax val="7"/>
          <dgm:dir/>
          <dgm:resizeHandles val="exact"/>
        </dgm:presLayoutVars>
      </dgm:prSet>
      <dgm:spPr/>
    </dgm:pt>
    <dgm:pt modelId="{E15BC902-6D9E-46FE-A91A-E8B33F903904}" type="pres">
      <dgm:prSet presAssocID="{1E939008-C388-44D3-B939-DA987F6058E4}" presName="wedge1" presStyleLbl="node1" presStyleIdx="0" presStyleCnt="3"/>
      <dgm:spPr/>
    </dgm:pt>
    <dgm:pt modelId="{FE228087-EDA6-4A87-B753-F021CBF76854}" type="pres">
      <dgm:prSet presAssocID="{1E939008-C388-44D3-B939-DA987F6058E4}" presName="wedge1Tx" presStyleLbl="node1" presStyleIdx="0" presStyleCnt="3">
        <dgm:presLayoutVars>
          <dgm:chMax val="0"/>
          <dgm:chPref val="0"/>
          <dgm:bulletEnabled val="1"/>
        </dgm:presLayoutVars>
      </dgm:prSet>
      <dgm:spPr/>
    </dgm:pt>
    <dgm:pt modelId="{4A576D0D-AE61-4883-8C88-C8E88CB5B17E}" type="pres">
      <dgm:prSet presAssocID="{1E939008-C388-44D3-B939-DA987F6058E4}" presName="wedge2" presStyleLbl="node1" presStyleIdx="1" presStyleCnt="3"/>
      <dgm:spPr/>
    </dgm:pt>
    <dgm:pt modelId="{C3D2EB6A-7753-4C56-9496-02F475EBCBC3}" type="pres">
      <dgm:prSet presAssocID="{1E939008-C388-44D3-B939-DA987F6058E4}" presName="wedge2Tx" presStyleLbl="node1" presStyleIdx="1" presStyleCnt="3">
        <dgm:presLayoutVars>
          <dgm:chMax val="0"/>
          <dgm:chPref val="0"/>
          <dgm:bulletEnabled val="1"/>
        </dgm:presLayoutVars>
      </dgm:prSet>
      <dgm:spPr/>
    </dgm:pt>
    <dgm:pt modelId="{17097A4E-2E4F-4CC8-8DE8-63BC5B0B28B9}" type="pres">
      <dgm:prSet presAssocID="{1E939008-C388-44D3-B939-DA987F6058E4}" presName="wedge3" presStyleLbl="node1" presStyleIdx="2" presStyleCnt="3"/>
      <dgm:spPr/>
    </dgm:pt>
    <dgm:pt modelId="{F1757526-3D27-44A4-B373-98E38ECFC015}" type="pres">
      <dgm:prSet presAssocID="{1E939008-C388-44D3-B939-DA987F6058E4}" presName="wedge3Tx" presStyleLbl="node1" presStyleIdx="2" presStyleCnt="3">
        <dgm:presLayoutVars>
          <dgm:chMax val="0"/>
          <dgm:chPref val="0"/>
          <dgm:bulletEnabled val="1"/>
        </dgm:presLayoutVars>
      </dgm:prSet>
      <dgm:spPr/>
    </dgm:pt>
  </dgm:ptLst>
  <dgm:cxnLst>
    <dgm:cxn modelId="{50676103-84CB-47B9-8943-1BC1AB0D9656}" srcId="{1E939008-C388-44D3-B939-DA987F6058E4}" destId="{6AF2EEFD-8D65-40B9-8C60-6034A1C82104}" srcOrd="1" destOrd="0" parTransId="{0948F243-002F-429A-B3C4-A85C5456DBF0}" sibTransId="{69B69D92-7A8D-43E7-838C-272B86865F5A}"/>
    <dgm:cxn modelId="{FA3C2E09-116D-4BB8-98DA-5C9BEF4AA858}" type="presOf" srcId="{6AF2EEFD-8D65-40B9-8C60-6034A1C82104}" destId="{C3D2EB6A-7753-4C56-9496-02F475EBCBC3}" srcOrd="1" destOrd="0" presId="urn:microsoft.com/office/officeart/2005/8/layout/chart3"/>
    <dgm:cxn modelId="{E545FC0C-7661-4D92-9FCF-A4DCAE923639}" type="presOf" srcId="{1E939008-C388-44D3-B939-DA987F6058E4}" destId="{001672A8-DB60-445A-873E-5E608D4B0A9D}" srcOrd="0" destOrd="0" presId="urn:microsoft.com/office/officeart/2005/8/layout/chart3"/>
    <dgm:cxn modelId="{542C1C13-36F9-4E57-8039-F62B7F0F6024}" type="presOf" srcId="{59DD7DB2-DE42-408F-BDCC-1E4E474607F5}" destId="{17097A4E-2E4F-4CC8-8DE8-63BC5B0B28B9}" srcOrd="0" destOrd="0" presId="urn:microsoft.com/office/officeart/2005/8/layout/chart3"/>
    <dgm:cxn modelId="{37AC3030-6047-4290-B4D8-B0515A299D72}" type="presOf" srcId="{6AF2EEFD-8D65-40B9-8C60-6034A1C82104}" destId="{4A576D0D-AE61-4883-8C88-C8E88CB5B17E}" srcOrd="0" destOrd="0" presId="urn:microsoft.com/office/officeart/2005/8/layout/chart3"/>
    <dgm:cxn modelId="{C9F52563-25BE-4551-8886-DBBA0FC5BAEF}" type="presOf" srcId="{E22CF374-0CC2-4C73-9834-0E80A0E1CCED}" destId="{FE228087-EDA6-4A87-B753-F021CBF76854}" srcOrd="1" destOrd="0" presId="urn:microsoft.com/office/officeart/2005/8/layout/chart3"/>
    <dgm:cxn modelId="{7E0E8D95-85A5-48C6-B811-63B8F1F6FE6D}" srcId="{1E939008-C388-44D3-B939-DA987F6058E4}" destId="{59DD7DB2-DE42-408F-BDCC-1E4E474607F5}" srcOrd="2" destOrd="0" parTransId="{BC182876-6607-42FB-96FD-893873A4D608}" sibTransId="{C7D7EA2F-8C68-4E0B-B921-3230F37B02C7}"/>
    <dgm:cxn modelId="{CB479D9A-6047-4278-9388-2D2347C4DA3D}" type="presOf" srcId="{59DD7DB2-DE42-408F-BDCC-1E4E474607F5}" destId="{F1757526-3D27-44A4-B373-98E38ECFC015}" srcOrd="1" destOrd="0" presId="urn:microsoft.com/office/officeart/2005/8/layout/chart3"/>
    <dgm:cxn modelId="{C5B9F0CE-5EA6-464A-9202-48B9A995AD48}" srcId="{1E939008-C388-44D3-B939-DA987F6058E4}" destId="{E22CF374-0CC2-4C73-9834-0E80A0E1CCED}" srcOrd="0" destOrd="0" parTransId="{459E4733-2558-44A5-BA79-9E22D9062F5F}" sibTransId="{C7A00603-8431-4EDD-B865-21EF0B99B8C0}"/>
    <dgm:cxn modelId="{7D5743E4-2E29-401C-A30F-B810C4317B30}" type="presOf" srcId="{E22CF374-0CC2-4C73-9834-0E80A0E1CCED}" destId="{E15BC902-6D9E-46FE-A91A-E8B33F903904}" srcOrd="0" destOrd="0" presId="urn:microsoft.com/office/officeart/2005/8/layout/chart3"/>
    <dgm:cxn modelId="{9CA3AFB8-96CB-41FC-A88F-EFE4399B4895}" type="presParOf" srcId="{001672A8-DB60-445A-873E-5E608D4B0A9D}" destId="{E15BC902-6D9E-46FE-A91A-E8B33F903904}" srcOrd="0" destOrd="0" presId="urn:microsoft.com/office/officeart/2005/8/layout/chart3"/>
    <dgm:cxn modelId="{9B60A525-8E33-4CA6-BBBF-6E79542B0CDC}" type="presParOf" srcId="{001672A8-DB60-445A-873E-5E608D4B0A9D}" destId="{FE228087-EDA6-4A87-B753-F021CBF76854}" srcOrd="1" destOrd="0" presId="urn:microsoft.com/office/officeart/2005/8/layout/chart3"/>
    <dgm:cxn modelId="{BD9EBF5F-F166-4529-A35F-E906EE97ADD3}" type="presParOf" srcId="{001672A8-DB60-445A-873E-5E608D4B0A9D}" destId="{4A576D0D-AE61-4883-8C88-C8E88CB5B17E}" srcOrd="2" destOrd="0" presId="urn:microsoft.com/office/officeart/2005/8/layout/chart3"/>
    <dgm:cxn modelId="{9B0BC1A8-1701-4D18-8A2B-09BF9CC60CFA}" type="presParOf" srcId="{001672A8-DB60-445A-873E-5E608D4B0A9D}" destId="{C3D2EB6A-7753-4C56-9496-02F475EBCBC3}" srcOrd="3" destOrd="0" presId="urn:microsoft.com/office/officeart/2005/8/layout/chart3"/>
    <dgm:cxn modelId="{E9DBE3B7-73B3-4D54-94A1-8677A5E30E5C}" type="presParOf" srcId="{001672A8-DB60-445A-873E-5E608D4B0A9D}" destId="{17097A4E-2E4F-4CC8-8DE8-63BC5B0B28B9}" srcOrd="4" destOrd="0" presId="urn:microsoft.com/office/officeart/2005/8/layout/chart3"/>
    <dgm:cxn modelId="{1ADEE7E5-831D-4D2C-80D4-E6A526131FCB}" type="presParOf" srcId="{001672A8-DB60-445A-873E-5E608D4B0A9D}" destId="{F1757526-3D27-44A4-B373-98E38ECFC015}" srcOrd="5"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6E8BBB7-33E4-4DBD-83CB-4C3AE8DACAB1}" type="doc">
      <dgm:prSet loTypeId="urn:microsoft.com/office/officeart/2005/8/layout/gear1" loCatId="relationship" qsTypeId="urn:microsoft.com/office/officeart/2005/8/quickstyle/simple1" qsCatId="simple" csTypeId="urn:microsoft.com/office/officeart/2005/8/colors/accent1_2" csCatId="accent1" phldr="1"/>
      <dgm:spPr/>
      <dgm:t>
        <a:bodyPr/>
        <a:lstStyle/>
        <a:p>
          <a:endParaRPr lang="en-GB"/>
        </a:p>
      </dgm:t>
    </dgm:pt>
    <dgm:pt modelId="{F96B32ED-7C9E-4743-AEA0-16431F0EF3B9}">
      <dgm:prSet/>
      <dgm:spPr>
        <a:solidFill>
          <a:schemeClr val="accent6"/>
        </a:solidFill>
      </dgm:spPr>
      <dgm:t>
        <a:bodyPr/>
        <a:lstStyle/>
        <a:p>
          <a:r>
            <a:rPr lang="en-US" b="1" dirty="0"/>
            <a:t>Learning about Religion</a:t>
          </a:r>
          <a:endParaRPr lang="en-GB" dirty="0"/>
        </a:p>
      </dgm:t>
    </dgm:pt>
    <dgm:pt modelId="{B34841AD-9D46-4031-84E4-23A577DAE0D1}" type="parTrans" cxnId="{7584072E-188C-4DEF-A9E3-62F8833B0960}">
      <dgm:prSet/>
      <dgm:spPr/>
      <dgm:t>
        <a:bodyPr/>
        <a:lstStyle/>
        <a:p>
          <a:endParaRPr lang="en-GB"/>
        </a:p>
      </dgm:t>
    </dgm:pt>
    <dgm:pt modelId="{1953D328-4966-4C67-94AC-B3D48F522662}" type="sibTrans" cxnId="{7584072E-188C-4DEF-A9E3-62F8833B0960}">
      <dgm:prSet/>
      <dgm:spPr/>
      <dgm:t>
        <a:bodyPr/>
        <a:lstStyle/>
        <a:p>
          <a:endParaRPr lang="en-GB"/>
        </a:p>
      </dgm:t>
    </dgm:pt>
    <dgm:pt modelId="{EC66AF06-3307-41D5-94F6-052746747C54}">
      <dgm:prSet/>
      <dgm:spPr>
        <a:solidFill>
          <a:schemeClr val="accent4">
            <a:lumMod val="60000"/>
            <a:lumOff val="40000"/>
          </a:schemeClr>
        </a:solidFill>
      </dgm:spPr>
      <dgm:t>
        <a:bodyPr/>
        <a:lstStyle/>
        <a:p>
          <a:r>
            <a:rPr lang="en-US" b="1" dirty="0"/>
            <a:t>Learning from Religion</a:t>
          </a:r>
          <a:endParaRPr lang="en-GB" dirty="0"/>
        </a:p>
      </dgm:t>
    </dgm:pt>
    <dgm:pt modelId="{3D1368EB-A2A7-4B73-94D9-5715F2A05E92}" type="parTrans" cxnId="{93AFA9DA-47BE-4AEC-852B-166BB1709B93}">
      <dgm:prSet/>
      <dgm:spPr/>
      <dgm:t>
        <a:bodyPr/>
        <a:lstStyle/>
        <a:p>
          <a:endParaRPr lang="en-GB"/>
        </a:p>
      </dgm:t>
    </dgm:pt>
    <dgm:pt modelId="{CE26926F-84E4-4760-9301-2A2CAA226157}" type="sibTrans" cxnId="{93AFA9DA-47BE-4AEC-852B-166BB1709B93}">
      <dgm:prSet/>
      <dgm:spPr/>
      <dgm:t>
        <a:bodyPr/>
        <a:lstStyle/>
        <a:p>
          <a:endParaRPr lang="en-GB"/>
        </a:p>
      </dgm:t>
    </dgm:pt>
    <dgm:pt modelId="{994E2381-7750-42A5-AA5B-C573A8D20475}" type="pres">
      <dgm:prSet presAssocID="{F6E8BBB7-33E4-4DBD-83CB-4C3AE8DACAB1}" presName="composite" presStyleCnt="0">
        <dgm:presLayoutVars>
          <dgm:chMax val="3"/>
          <dgm:animLvl val="lvl"/>
          <dgm:resizeHandles val="exact"/>
        </dgm:presLayoutVars>
      </dgm:prSet>
      <dgm:spPr/>
    </dgm:pt>
    <dgm:pt modelId="{81600E2B-D301-4984-8771-A9B982B9B2EC}" type="pres">
      <dgm:prSet presAssocID="{F96B32ED-7C9E-4743-AEA0-16431F0EF3B9}" presName="gear1" presStyleLbl="node1" presStyleIdx="0" presStyleCnt="2" custLinFactNeighborX="-4835" custLinFactNeighborY="-13538">
        <dgm:presLayoutVars>
          <dgm:chMax val="1"/>
          <dgm:bulletEnabled val="1"/>
        </dgm:presLayoutVars>
      </dgm:prSet>
      <dgm:spPr/>
    </dgm:pt>
    <dgm:pt modelId="{750223AE-62DC-45A3-B823-88B2111376E9}" type="pres">
      <dgm:prSet presAssocID="{F96B32ED-7C9E-4743-AEA0-16431F0EF3B9}" presName="gear1srcNode" presStyleLbl="node1" presStyleIdx="0" presStyleCnt="2"/>
      <dgm:spPr/>
    </dgm:pt>
    <dgm:pt modelId="{8D610988-A054-4D34-93D4-4827792FF9A3}" type="pres">
      <dgm:prSet presAssocID="{F96B32ED-7C9E-4743-AEA0-16431F0EF3B9}" presName="gear1dstNode" presStyleLbl="node1" presStyleIdx="0" presStyleCnt="2"/>
      <dgm:spPr/>
    </dgm:pt>
    <dgm:pt modelId="{8AFCC643-8907-44CF-B0AB-4E0976B4D60D}" type="pres">
      <dgm:prSet presAssocID="{EC66AF06-3307-41D5-94F6-052746747C54}" presName="gear2" presStyleLbl="node1" presStyleIdx="1" presStyleCnt="2" custScaleX="165863" custScaleY="140915" custLinFactNeighborX="-35901" custLinFactNeighborY="79808">
        <dgm:presLayoutVars>
          <dgm:chMax val="1"/>
          <dgm:bulletEnabled val="1"/>
        </dgm:presLayoutVars>
      </dgm:prSet>
      <dgm:spPr/>
    </dgm:pt>
    <dgm:pt modelId="{72C58B75-FDBD-4370-8F22-869EB124D039}" type="pres">
      <dgm:prSet presAssocID="{EC66AF06-3307-41D5-94F6-052746747C54}" presName="gear2srcNode" presStyleLbl="node1" presStyleIdx="1" presStyleCnt="2"/>
      <dgm:spPr/>
    </dgm:pt>
    <dgm:pt modelId="{653DAD6B-7EDF-417E-BCBA-421BD91EEB8A}" type="pres">
      <dgm:prSet presAssocID="{EC66AF06-3307-41D5-94F6-052746747C54}" presName="gear2dstNode" presStyleLbl="node1" presStyleIdx="1" presStyleCnt="2"/>
      <dgm:spPr/>
    </dgm:pt>
    <dgm:pt modelId="{45F2A073-B125-40B3-B5E9-7A0E9982083B}" type="pres">
      <dgm:prSet presAssocID="{1953D328-4966-4C67-94AC-B3D48F522662}" presName="connector1" presStyleLbl="sibTrans2D1" presStyleIdx="0" presStyleCnt="2" custLinFactNeighborX="-6289" custLinFactNeighborY="-9434"/>
      <dgm:spPr/>
    </dgm:pt>
    <dgm:pt modelId="{313BB86F-978B-4129-AF79-67D9B3323C2D}" type="pres">
      <dgm:prSet presAssocID="{CE26926F-84E4-4760-9301-2A2CAA226157}" presName="connector2" presStyleLbl="sibTrans2D1" presStyleIdx="1" presStyleCnt="2" custLinFactNeighborX="-50951" custLinFactNeighborY="54070"/>
      <dgm:spPr/>
    </dgm:pt>
  </dgm:ptLst>
  <dgm:cxnLst>
    <dgm:cxn modelId="{A32CB507-BDD2-49C4-9409-32DE2B050306}" type="presOf" srcId="{1953D328-4966-4C67-94AC-B3D48F522662}" destId="{45F2A073-B125-40B3-B5E9-7A0E9982083B}" srcOrd="0" destOrd="0" presId="urn:microsoft.com/office/officeart/2005/8/layout/gear1"/>
    <dgm:cxn modelId="{10D54B0F-B353-440F-A51C-ED8ACE2CB4CD}" type="presOf" srcId="{EC66AF06-3307-41D5-94F6-052746747C54}" destId="{72C58B75-FDBD-4370-8F22-869EB124D039}" srcOrd="1" destOrd="0" presId="urn:microsoft.com/office/officeart/2005/8/layout/gear1"/>
    <dgm:cxn modelId="{7584072E-188C-4DEF-A9E3-62F8833B0960}" srcId="{F6E8BBB7-33E4-4DBD-83CB-4C3AE8DACAB1}" destId="{F96B32ED-7C9E-4743-AEA0-16431F0EF3B9}" srcOrd="0" destOrd="0" parTransId="{B34841AD-9D46-4031-84E4-23A577DAE0D1}" sibTransId="{1953D328-4966-4C67-94AC-B3D48F522662}"/>
    <dgm:cxn modelId="{992E2B3E-7729-470B-885B-8731C95DACFB}" type="presOf" srcId="{EC66AF06-3307-41D5-94F6-052746747C54}" destId="{8AFCC643-8907-44CF-B0AB-4E0976B4D60D}" srcOrd="0" destOrd="0" presId="urn:microsoft.com/office/officeart/2005/8/layout/gear1"/>
    <dgm:cxn modelId="{BD22A378-94CA-4B2A-9A54-98BA8CB2184C}" type="presOf" srcId="{F96B32ED-7C9E-4743-AEA0-16431F0EF3B9}" destId="{750223AE-62DC-45A3-B823-88B2111376E9}" srcOrd="1" destOrd="0" presId="urn:microsoft.com/office/officeart/2005/8/layout/gear1"/>
    <dgm:cxn modelId="{A94D455A-E6C5-482F-9830-F504C98B8F44}" type="presOf" srcId="{CE26926F-84E4-4760-9301-2A2CAA226157}" destId="{313BB86F-978B-4129-AF79-67D9B3323C2D}" srcOrd="0" destOrd="0" presId="urn:microsoft.com/office/officeart/2005/8/layout/gear1"/>
    <dgm:cxn modelId="{361DDF80-E1EF-4F4F-9777-7D1CE44A1DC2}" type="presOf" srcId="{F96B32ED-7C9E-4743-AEA0-16431F0EF3B9}" destId="{8D610988-A054-4D34-93D4-4827792FF9A3}" srcOrd="2" destOrd="0" presId="urn:microsoft.com/office/officeart/2005/8/layout/gear1"/>
    <dgm:cxn modelId="{D9ACF68F-5480-48FD-8286-DB6ABC626E42}" type="presOf" srcId="{EC66AF06-3307-41D5-94F6-052746747C54}" destId="{653DAD6B-7EDF-417E-BCBA-421BD91EEB8A}" srcOrd="2" destOrd="0" presId="urn:microsoft.com/office/officeart/2005/8/layout/gear1"/>
    <dgm:cxn modelId="{EACE82D0-6CA0-4513-8950-4CAF209590D9}" type="presOf" srcId="{F6E8BBB7-33E4-4DBD-83CB-4C3AE8DACAB1}" destId="{994E2381-7750-42A5-AA5B-C573A8D20475}" srcOrd="0" destOrd="0" presId="urn:microsoft.com/office/officeart/2005/8/layout/gear1"/>
    <dgm:cxn modelId="{503AB9D2-6D68-4D34-9A10-A28D1FF3CCE1}" type="presOf" srcId="{F96B32ED-7C9E-4743-AEA0-16431F0EF3B9}" destId="{81600E2B-D301-4984-8771-A9B982B9B2EC}" srcOrd="0" destOrd="0" presId="urn:microsoft.com/office/officeart/2005/8/layout/gear1"/>
    <dgm:cxn modelId="{93AFA9DA-47BE-4AEC-852B-166BB1709B93}" srcId="{F6E8BBB7-33E4-4DBD-83CB-4C3AE8DACAB1}" destId="{EC66AF06-3307-41D5-94F6-052746747C54}" srcOrd="1" destOrd="0" parTransId="{3D1368EB-A2A7-4B73-94D9-5715F2A05E92}" sibTransId="{CE26926F-84E4-4760-9301-2A2CAA226157}"/>
    <dgm:cxn modelId="{F01FA46F-AF29-4FF1-8518-62C25AE43AD1}" type="presParOf" srcId="{994E2381-7750-42A5-AA5B-C573A8D20475}" destId="{81600E2B-D301-4984-8771-A9B982B9B2EC}" srcOrd="0" destOrd="0" presId="urn:microsoft.com/office/officeart/2005/8/layout/gear1"/>
    <dgm:cxn modelId="{CE02C8B8-89A1-4A3B-97D0-F96C81EB50F5}" type="presParOf" srcId="{994E2381-7750-42A5-AA5B-C573A8D20475}" destId="{750223AE-62DC-45A3-B823-88B2111376E9}" srcOrd="1" destOrd="0" presId="urn:microsoft.com/office/officeart/2005/8/layout/gear1"/>
    <dgm:cxn modelId="{38A408C1-A296-4095-B9F6-D7047FE769C3}" type="presParOf" srcId="{994E2381-7750-42A5-AA5B-C573A8D20475}" destId="{8D610988-A054-4D34-93D4-4827792FF9A3}" srcOrd="2" destOrd="0" presId="urn:microsoft.com/office/officeart/2005/8/layout/gear1"/>
    <dgm:cxn modelId="{DF0CBB76-5FF0-4704-AE1E-90F31E662C5E}" type="presParOf" srcId="{994E2381-7750-42A5-AA5B-C573A8D20475}" destId="{8AFCC643-8907-44CF-B0AB-4E0976B4D60D}" srcOrd="3" destOrd="0" presId="urn:microsoft.com/office/officeart/2005/8/layout/gear1"/>
    <dgm:cxn modelId="{940301C9-FFD1-42CB-B84E-5F7F6DA44A63}" type="presParOf" srcId="{994E2381-7750-42A5-AA5B-C573A8D20475}" destId="{72C58B75-FDBD-4370-8F22-869EB124D039}" srcOrd="4" destOrd="0" presId="urn:microsoft.com/office/officeart/2005/8/layout/gear1"/>
    <dgm:cxn modelId="{BE3EF75B-CB21-4C51-8DEE-B9BA5227E6AB}" type="presParOf" srcId="{994E2381-7750-42A5-AA5B-C573A8D20475}" destId="{653DAD6B-7EDF-417E-BCBA-421BD91EEB8A}" srcOrd="5" destOrd="0" presId="urn:microsoft.com/office/officeart/2005/8/layout/gear1"/>
    <dgm:cxn modelId="{027F40C7-B8D3-46C2-82E6-AD4568580CD6}" type="presParOf" srcId="{994E2381-7750-42A5-AA5B-C573A8D20475}" destId="{45F2A073-B125-40B3-B5E9-7A0E9982083B}" srcOrd="6" destOrd="0" presId="urn:microsoft.com/office/officeart/2005/8/layout/gear1"/>
    <dgm:cxn modelId="{9EDFDCD4-AD9A-44A1-8CCE-BDA15F9CBFD3}" type="presParOf" srcId="{994E2381-7750-42A5-AA5B-C573A8D20475}" destId="{313BB86F-978B-4129-AF79-67D9B3323C2D}" srcOrd="7" destOrd="0" presId="urn:microsoft.com/office/officeart/2005/8/layout/gear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478E0F9-5783-430F-B779-6D133EEBEC5C}" type="doc">
      <dgm:prSet loTypeId="urn:microsoft.com/office/officeart/2005/8/layout/cycle8" loCatId="cycle" qsTypeId="urn:microsoft.com/office/officeart/2005/8/quickstyle/simple1" qsCatId="simple" csTypeId="urn:microsoft.com/office/officeart/2005/8/colors/accent6_3" csCatId="accent6" phldr="1"/>
      <dgm:spPr/>
      <dgm:t>
        <a:bodyPr/>
        <a:lstStyle/>
        <a:p>
          <a:endParaRPr lang="en-GB"/>
        </a:p>
      </dgm:t>
    </dgm:pt>
    <dgm:pt modelId="{BF8A6666-0C5A-4E91-9C1E-39212664C154}">
      <dgm:prSet/>
      <dgm:spPr/>
      <dgm:t>
        <a:bodyPr/>
        <a:lstStyle/>
        <a:p>
          <a:r>
            <a:rPr lang="en-US" b="0" dirty="0"/>
            <a:t>Islam</a:t>
          </a:r>
        </a:p>
        <a:p>
          <a:r>
            <a:rPr lang="en-US" b="0" dirty="0"/>
            <a:t>Summer2</a:t>
          </a:r>
          <a:endParaRPr lang="en-GB" dirty="0"/>
        </a:p>
      </dgm:t>
    </dgm:pt>
    <dgm:pt modelId="{95FDDF38-553D-41E1-A6BE-1BD82FB46E92}" type="parTrans" cxnId="{426FE214-20A9-4138-8AF1-DFA0A32B7DB0}">
      <dgm:prSet/>
      <dgm:spPr/>
      <dgm:t>
        <a:bodyPr/>
        <a:lstStyle/>
        <a:p>
          <a:endParaRPr lang="en-GB"/>
        </a:p>
      </dgm:t>
    </dgm:pt>
    <dgm:pt modelId="{B13B9F56-EE8C-4444-AD25-D8E363C98ACD}" type="sibTrans" cxnId="{426FE214-20A9-4138-8AF1-DFA0A32B7DB0}">
      <dgm:prSet/>
      <dgm:spPr/>
      <dgm:t>
        <a:bodyPr/>
        <a:lstStyle/>
        <a:p>
          <a:endParaRPr lang="en-GB"/>
        </a:p>
      </dgm:t>
    </dgm:pt>
    <dgm:pt modelId="{B1F5C5FF-4343-471C-8027-A99E2B459B64}">
      <dgm:prSet/>
      <dgm:spPr/>
      <dgm:t>
        <a:bodyPr/>
        <a:lstStyle/>
        <a:p>
          <a:r>
            <a:rPr lang="en-US" dirty="0">
              <a:latin typeface="Calibri Light" panose="020F0302020204030204"/>
            </a:rPr>
            <a:t>Hinduism</a:t>
          </a:r>
          <a:endParaRPr lang="en-US" dirty="0"/>
        </a:p>
        <a:p>
          <a:r>
            <a:rPr lang="en-US" dirty="0"/>
            <a:t>Autumn 1</a:t>
          </a:r>
          <a:endParaRPr lang="en-GB" dirty="0"/>
        </a:p>
      </dgm:t>
    </dgm:pt>
    <dgm:pt modelId="{178F0229-B272-446F-9F8B-071B95D21497}" type="parTrans" cxnId="{4AAC005D-64A5-4746-94E4-F251FE668C7E}">
      <dgm:prSet/>
      <dgm:spPr/>
      <dgm:t>
        <a:bodyPr/>
        <a:lstStyle/>
        <a:p>
          <a:endParaRPr lang="en-GB"/>
        </a:p>
      </dgm:t>
    </dgm:pt>
    <dgm:pt modelId="{7708E04B-C23D-43F6-A941-E601013E3E80}" type="sibTrans" cxnId="{4AAC005D-64A5-4746-94E4-F251FE668C7E}">
      <dgm:prSet/>
      <dgm:spPr/>
      <dgm:t>
        <a:bodyPr/>
        <a:lstStyle/>
        <a:p>
          <a:endParaRPr lang="en-GB"/>
        </a:p>
      </dgm:t>
    </dgm:pt>
    <dgm:pt modelId="{0B6ACF38-9BA7-44A2-B209-7183C72E7F02}">
      <dgm:prSet/>
      <dgm:spPr/>
      <dgm:t>
        <a:bodyPr/>
        <a:lstStyle/>
        <a:p>
          <a:r>
            <a:rPr lang="en-US" b="0" dirty="0"/>
            <a:t>Christianity</a:t>
          </a:r>
        </a:p>
        <a:p>
          <a:r>
            <a:rPr lang="en-US" b="0" dirty="0"/>
            <a:t>Autumn 2</a:t>
          </a:r>
          <a:endParaRPr lang="en-GB" dirty="0"/>
        </a:p>
      </dgm:t>
    </dgm:pt>
    <dgm:pt modelId="{1DD2D528-A46C-47EA-B098-0F4B5CBE5AC9}" type="parTrans" cxnId="{5B6AC9EA-C3BE-4368-8958-90BACAC09A10}">
      <dgm:prSet/>
      <dgm:spPr/>
      <dgm:t>
        <a:bodyPr/>
        <a:lstStyle/>
        <a:p>
          <a:endParaRPr lang="en-GB"/>
        </a:p>
      </dgm:t>
    </dgm:pt>
    <dgm:pt modelId="{1BE10B13-901A-471B-9C05-7B5AFF32FAA4}" type="sibTrans" cxnId="{5B6AC9EA-C3BE-4368-8958-90BACAC09A10}">
      <dgm:prSet/>
      <dgm:spPr/>
      <dgm:t>
        <a:bodyPr/>
        <a:lstStyle/>
        <a:p>
          <a:endParaRPr lang="en-GB"/>
        </a:p>
      </dgm:t>
    </dgm:pt>
    <dgm:pt modelId="{90C735B0-EB1C-4E7C-B64C-541B48F8BA0C}">
      <dgm:prSet/>
      <dgm:spPr/>
      <dgm:t>
        <a:bodyPr/>
        <a:lstStyle/>
        <a:p>
          <a:r>
            <a:rPr lang="en-US" dirty="0"/>
            <a:t>Sikhism</a:t>
          </a:r>
        </a:p>
        <a:p>
          <a:r>
            <a:rPr lang="en-GB" dirty="0"/>
            <a:t>Spring 1</a:t>
          </a:r>
        </a:p>
      </dgm:t>
    </dgm:pt>
    <dgm:pt modelId="{64046CD1-2A91-4171-B069-373927CEB18E}" type="parTrans" cxnId="{EF9A560D-6E0E-43F1-A5EC-903C756A1BCC}">
      <dgm:prSet/>
      <dgm:spPr/>
      <dgm:t>
        <a:bodyPr/>
        <a:lstStyle/>
        <a:p>
          <a:endParaRPr lang="en-GB"/>
        </a:p>
      </dgm:t>
    </dgm:pt>
    <dgm:pt modelId="{6B91CCE3-F996-477C-A0C0-C04689295004}" type="sibTrans" cxnId="{EF9A560D-6E0E-43F1-A5EC-903C756A1BCC}">
      <dgm:prSet/>
      <dgm:spPr/>
      <dgm:t>
        <a:bodyPr/>
        <a:lstStyle/>
        <a:p>
          <a:endParaRPr lang="en-GB"/>
        </a:p>
      </dgm:t>
    </dgm:pt>
    <dgm:pt modelId="{E18B0D97-1284-4100-AB46-3B1DA12AF94C}">
      <dgm:prSet/>
      <dgm:spPr/>
      <dgm:t>
        <a:bodyPr/>
        <a:lstStyle/>
        <a:p>
          <a:r>
            <a:rPr lang="en-US" b="0" dirty="0"/>
            <a:t>Judaism</a:t>
          </a:r>
        </a:p>
        <a:p>
          <a:r>
            <a:rPr lang="en-US" b="0" dirty="0"/>
            <a:t>Spring 2</a:t>
          </a:r>
          <a:endParaRPr lang="en-GB" dirty="0"/>
        </a:p>
      </dgm:t>
    </dgm:pt>
    <dgm:pt modelId="{E0D1964E-DAEF-4733-B707-8DE88E7D8ED5}" type="parTrans" cxnId="{3A4C6EB1-28E1-477E-837E-45C1CDE11823}">
      <dgm:prSet/>
      <dgm:spPr/>
      <dgm:t>
        <a:bodyPr/>
        <a:lstStyle/>
        <a:p>
          <a:endParaRPr lang="en-GB"/>
        </a:p>
      </dgm:t>
    </dgm:pt>
    <dgm:pt modelId="{F648F7D5-B2FC-4FCE-8836-59356B529DFD}" type="sibTrans" cxnId="{3A4C6EB1-28E1-477E-837E-45C1CDE11823}">
      <dgm:prSet/>
      <dgm:spPr/>
      <dgm:t>
        <a:bodyPr/>
        <a:lstStyle/>
        <a:p>
          <a:endParaRPr lang="en-GB"/>
        </a:p>
      </dgm:t>
    </dgm:pt>
    <dgm:pt modelId="{879848FD-F3EA-473C-A18F-30C64F830114}">
      <dgm:prSet/>
      <dgm:spPr/>
      <dgm:t>
        <a:bodyPr/>
        <a:lstStyle/>
        <a:p>
          <a:r>
            <a:rPr lang="en-US" dirty="0"/>
            <a:t>Buddhism</a:t>
          </a:r>
        </a:p>
        <a:p>
          <a:r>
            <a:rPr lang="en-US" dirty="0"/>
            <a:t>Summer1</a:t>
          </a:r>
          <a:endParaRPr lang="en-GB" dirty="0"/>
        </a:p>
      </dgm:t>
    </dgm:pt>
    <dgm:pt modelId="{E1C4E380-12DA-46CC-8628-9EE7D67FD869}" type="parTrans" cxnId="{E2869F1B-A80A-44D5-A516-6A88DE5956E2}">
      <dgm:prSet/>
      <dgm:spPr/>
      <dgm:t>
        <a:bodyPr/>
        <a:lstStyle/>
        <a:p>
          <a:endParaRPr lang="en-GB"/>
        </a:p>
      </dgm:t>
    </dgm:pt>
    <dgm:pt modelId="{98E4661E-B7A9-4499-A566-3D3F12F79832}" type="sibTrans" cxnId="{E2869F1B-A80A-44D5-A516-6A88DE5956E2}">
      <dgm:prSet/>
      <dgm:spPr/>
      <dgm:t>
        <a:bodyPr/>
        <a:lstStyle/>
        <a:p>
          <a:endParaRPr lang="en-GB"/>
        </a:p>
      </dgm:t>
    </dgm:pt>
    <dgm:pt modelId="{D2155EEE-7591-40DD-B369-BBB01CA1183A}" type="pres">
      <dgm:prSet presAssocID="{7478E0F9-5783-430F-B779-6D133EEBEC5C}" presName="compositeShape" presStyleCnt="0">
        <dgm:presLayoutVars>
          <dgm:chMax val="7"/>
          <dgm:dir/>
          <dgm:resizeHandles val="exact"/>
        </dgm:presLayoutVars>
      </dgm:prSet>
      <dgm:spPr/>
    </dgm:pt>
    <dgm:pt modelId="{D3195EEA-D8BE-464B-9B80-9228537DA316}" type="pres">
      <dgm:prSet presAssocID="{7478E0F9-5783-430F-B779-6D133EEBEC5C}" presName="wedge1" presStyleLbl="node1" presStyleIdx="0" presStyleCnt="6"/>
      <dgm:spPr/>
    </dgm:pt>
    <dgm:pt modelId="{7718419E-ED31-451C-A525-28D19E516FDA}" type="pres">
      <dgm:prSet presAssocID="{7478E0F9-5783-430F-B779-6D133EEBEC5C}" presName="dummy1a" presStyleCnt="0"/>
      <dgm:spPr/>
    </dgm:pt>
    <dgm:pt modelId="{841D4D6E-73A8-48EA-BE20-112E5BAB1CD5}" type="pres">
      <dgm:prSet presAssocID="{7478E0F9-5783-430F-B779-6D133EEBEC5C}" presName="dummy1b" presStyleCnt="0"/>
      <dgm:spPr/>
    </dgm:pt>
    <dgm:pt modelId="{4D8966EE-55E5-43ED-9FA6-3E05D20DD556}" type="pres">
      <dgm:prSet presAssocID="{7478E0F9-5783-430F-B779-6D133EEBEC5C}" presName="wedge1Tx" presStyleLbl="node1" presStyleIdx="0" presStyleCnt="6">
        <dgm:presLayoutVars>
          <dgm:chMax val="0"/>
          <dgm:chPref val="0"/>
          <dgm:bulletEnabled val="1"/>
        </dgm:presLayoutVars>
      </dgm:prSet>
      <dgm:spPr/>
    </dgm:pt>
    <dgm:pt modelId="{581DF09D-7EBE-426D-917B-0B91CC37CA9E}" type="pres">
      <dgm:prSet presAssocID="{7478E0F9-5783-430F-B779-6D133EEBEC5C}" presName="wedge2" presStyleLbl="node1" presStyleIdx="1" presStyleCnt="6"/>
      <dgm:spPr/>
    </dgm:pt>
    <dgm:pt modelId="{6CD45639-10DC-4E15-AF6A-DE5606FB14EB}" type="pres">
      <dgm:prSet presAssocID="{7478E0F9-5783-430F-B779-6D133EEBEC5C}" presName="dummy2a" presStyleCnt="0"/>
      <dgm:spPr/>
    </dgm:pt>
    <dgm:pt modelId="{E102F830-4E21-4CBE-BD97-2564110F359F}" type="pres">
      <dgm:prSet presAssocID="{7478E0F9-5783-430F-B779-6D133EEBEC5C}" presName="dummy2b" presStyleCnt="0"/>
      <dgm:spPr/>
    </dgm:pt>
    <dgm:pt modelId="{81C74AA5-42EE-4591-BBB9-E39644B22ADF}" type="pres">
      <dgm:prSet presAssocID="{7478E0F9-5783-430F-B779-6D133EEBEC5C}" presName="wedge2Tx" presStyleLbl="node1" presStyleIdx="1" presStyleCnt="6">
        <dgm:presLayoutVars>
          <dgm:chMax val="0"/>
          <dgm:chPref val="0"/>
          <dgm:bulletEnabled val="1"/>
        </dgm:presLayoutVars>
      </dgm:prSet>
      <dgm:spPr/>
    </dgm:pt>
    <dgm:pt modelId="{56EE4598-88EE-4119-AB34-D27FEF6AE15F}" type="pres">
      <dgm:prSet presAssocID="{7478E0F9-5783-430F-B779-6D133EEBEC5C}" presName="wedge3" presStyleLbl="node1" presStyleIdx="2" presStyleCnt="6"/>
      <dgm:spPr/>
    </dgm:pt>
    <dgm:pt modelId="{24D75A7B-FC2B-4E5C-8C0D-4C0C5F1F8CA8}" type="pres">
      <dgm:prSet presAssocID="{7478E0F9-5783-430F-B779-6D133EEBEC5C}" presName="dummy3a" presStyleCnt="0"/>
      <dgm:spPr/>
    </dgm:pt>
    <dgm:pt modelId="{5206CA7C-11E2-4001-AA63-B8984C14CC06}" type="pres">
      <dgm:prSet presAssocID="{7478E0F9-5783-430F-B779-6D133EEBEC5C}" presName="dummy3b" presStyleCnt="0"/>
      <dgm:spPr/>
    </dgm:pt>
    <dgm:pt modelId="{436F9BF7-9BE3-4C9B-B903-6E316FDFD660}" type="pres">
      <dgm:prSet presAssocID="{7478E0F9-5783-430F-B779-6D133EEBEC5C}" presName="wedge3Tx" presStyleLbl="node1" presStyleIdx="2" presStyleCnt="6">
        <dgm:presLayoutVars>
          <dgm:chMax val="0"/>
          <dgm:chPref val="0"/>
          <dgm:bulletEnabled val="1"/>
        </dgm:presLayoutVars>
      </dgm:prSet>
      <dgm:spPr/>
    </dgm:pt>
    <dgm:pt modelId="{06805570-3447-4DB2-8FD0-31FA50E12155}" type="pres">
      <dgm:prSet presAssocID="{7478E0F9-5783-430F-B779-6D133EEBEC5C}" presName="wedge4" presStyleLbl="node1" presStyleIdx="3" presStyleCnt="6"/>
      <dgm:spPr/>
    </dgm:pt>
    <dgm:pt modelId="{36AF9EE9-CB33-47C0-AB5F-4E154B617756}" type="pres">
      <dgm:prSet presAssocID="{7478E0F9-5783-430F-B779-6D133EEBEC5C}" presName="dummy4a" presStyleCnt="0"/>
      <dgm:spPr/>
    </dgm:pt>
    <dgm:pt modelId="{B7232D0D-E0A1-431F-9EF9-47C7B0FB69C6}" type="pres">
      <dgm:prSet presAssocID="{7478E0F9-5783-430F-B779-6D133EEBEC5C}" presName="dummy4b" presStyleCnt="0"/>
      <dgm:spPr/>
    </dgm:pt>
    <dgm:pt modelId="{8621A9A4-0F26-4509-8F83-6C413D085F03}" type="pres">
      <dgm:prSet presAssocID="{7478E0F9-5783-430F-B779-6D133EEBEC5C}" presName="wedge4Tx" presStyleLbl="node1" presStyleIdx="3" presStyleCnt="6">
        <dgm:presLayoutVars>
          <dgm:chMax val="0"/>
          <dgm:chPref val="0"/>
          <dgm:bulletEnabled val="1"/>
        </dgm:presLayoutVars>
      </dgm:prSet>
      <dgm:spPr/>
    </dgm:pt>
    <dgm:pt modelId="{AAA83604-AB4B-43DC-8C03-81969F4A2236}" type="pres">
      <dgm:prSet presAssocID="{7478E0F9-5783-430F-B779-6D133EEBEC5C}" presName="wedge5" presStyleLbl="node1" presStyleIdx="4" presStyleCnt="6"/>
      <dgm:spPr/>
    </dgm:pt>
    <dgm:pt modelId="{50FACDDA-67E5-4F98-A6DF-0DE36F9CC2CA}" type="pres">
      <dgm:prSet presAssocID="{7478E0F9-5783-430F-B779-6D133EEBEC5C}" presName="dummy5a" presStyleCnt="0"/>
      <dgm:spPr/>
    </dgm:pt>
    <dgm:pt modelId="{97E0A1A2-3A83-431D-9700-59E750413220}" type="pres">
      <dgm:prSet presAssocID="{7478E0F9-5783-430F-B779-6D133EEBEC5C}" presName="dummy5b" presStyleCnt="0"/>
      <dgm:spPr/>
    </dgm:pt>
    <dgm:pt modelId="{0DD1FAAE-2414-4D06-B9FB-8F3CD817C35B}" type="pres">
      <dgm:prSet presAssocID="{7478E0F9-5783-430F-B779-6D133EEBEC5C}" presName="wedge5Tx" presStyleLbl="node1" presStyleIdx="4" presStyleCnt="6">
        <dgm:presLayoutVars>
          <dgm:chMax val="0"/>
          <dgm:chPref val="0"/>
          <dgm:bulletEnabled val="1"/>
        </dgm:presLayoutVars>
      </dgm:prSet>
      <dgm:spPr/>
    </dgm:pt>
    <dgm:pt modelId="{B5483B6C-01C4-4EFA-A05F-4E5D3465BB4C}" type="pres">
      <dgm:prSet presAssocID="{7478E0F9-5783-430F-B779-6D133EEBEC5C}" presName="wedge6" presStyleLbl="node1" presStyleIdx="5" presStyleCnt="6"/>
      <dgm:spPr/>
    </dgm:pt>
    <dgm:pt modelId="{372C75D1-3255-410D-94D3-15EE4C03A7F4}" type="pres">
      <dgm:prSet presAssocID="{7478E0F9-5783-430F-B779-6D133EEBEC5C}" presName="dummy6a" presStyleCnt="0"/>
      <dgm:spPr/>
    </dgm:pt>
    <dgm:pt modelId="{7B80BE59-3B1A-4013-BC2F-96CFC7994B6C}" type="pres">
      <dgm:prSet presAssocID="{7478E0F9-5783-430F-B779-6D133EEBEC5C}" presName="dummy6b" presStyleCnt="0"/>
      <dgm:spPr/>
    </dgm:pt>
    <dgm:pt modelId="{EC58B2B4-5153-4782-87C4-FDEDE23310B1}" type="pres">
      <dgm:prSet presAssocID="{7478E0F9-5783-430F-B779-6D133EEBEC5C}" presName="wedge6Tx" presStyleLbl="node1" presStyleIdx="5" presStyleCnt="6">
        <dgm:presLayoutVars>
          <dgm:chMax val="0"/>
          <dgm:chPref val="0"/>
          <dgm:bulletEnabled val="1"/>
        </dgm:presLayoutVars>
      </dgm:prSet>
      <dgm:spPr/>
    </dgm:pt>
    <dgm:pt modelId="{DF88EAF1-744E-45B1-A5AF-FCD4E5F1F01D}" type="pres">
      <dgm:prSet presAssocID="{B13B9F56-EE8C-4444-AD25-D8E363C98ACD}" presName="arrowWedge1" presStyleLbl="fgSibTrans2D1" presStyleIdx="0" presStyleCnt="6"/>
      <dgm:spPr/>
    </dgm:pt>
    <dgm:pt modelId="{4F37501B-6BC5-4900-8990-A3B59D369C1C}" type="pres">
      <dgm:prSet presAssocID="{7708E04B-C23D-43F6-A941-E601013E3E80}" presName="arrowWedge2" presStyleLbl="fgSibTrans2D1" presStyleIdx="1" presStyleCnt="6"/>
      <dgm:spPr/>
    </dgm:pt>
    <dgm:pt modelId="{1DBE9106-DEC7-4229-ACCB-0BE083BCF27E}" type="pres">
      <dgm:prSet presAssocID="{1BE10B13-901A-471B-9C05-7B5AFF32FAA4}" presName="arrowWedge3" presStyleLbl="fgSibTrans2D1" presStyleIdx="2" presStyleCnt="6"/>
      <dgm:spPr/>
    </dgm:pt>
    <dgm:pt modelId="{A5077DB1-D6CD-45D0-937C-D74729ACFF68}" type="pres">
      <dgm:prSet presAssocID="{6B91CCE3-F996-477C-A0C0-C04689295004}" presName="arrowWedge4" presStyleLbl="fgSibTrans2D1" presStyleIdx="3" presStyleCnt="6"/>
      <dgm:spPr/>
    </dgm:pt>
    <dgm:pt modelId="{46EAED0B-2AE6-4C6D-A86C-2380158EFC3F}" type="pres">
      <dgm:prSet presAssocID="{F648F7D5-B2FC-4FCE-8836-59356B529DFD}" presName="arrowWedge5" presStyleLbl="fgSibTrans2D1" presStyleIdx="4" presStyleCnt="6"/>
      <dgm:spPr/>
    </dgm:pt>
    <dgm:pt modelId="{0F9BE903-158D-4CA9-AABD-E704DD564798}" type="pres">
      <dgm:prSet presAssocID="{98E4661E-B7A9-4499-A566-3D3F12F79832}" presName="arrowWedge6" presStyleLbl="fgSibTrans2D1" presStyleIdx="5" presStyleCnt="6"/>
      <dgm:spPr/>
    </dgm:pt>
  </dgm:ptLst>
  <dgm:cxnLst>
    <dgm:cxn modelId="{65C13F08-1332-4487-B1A8-459DC289B0AF}" type="presOf" srcId="{B1F5C5FF-4343-471C-8027-A99E2B459B64}" destId="{81C74AA5-42EE-4591-BBB9-E39644B22ADF}" srcOrd="1" destOrd="0" presId="urn:microsoft.com/office/officeart/2005/8/layout/cycle8"/>
    <dgm:cxn modelId="{D7EE140C-B460-4D0D-BC80-19697CB3ECCE}" type="presOf" srcId="{B1F5C5FF-4343-471C-8027-A99E2B459B64}" destId="{581DF09D-7EBE-426D-917B-0B91CC37CA9E}" srcOrd="0" destOrd="0" presId="urn:microsoft.com/office/officeart/2005/8/layout/cycle8"/>
    <dgm:cxn modelId="{AC97ED0C-6610-435C-94D6-81C262B6F171}" type="presOf" srcId="{BF8A6666-0C5A-4E91-9C1E-39212664C154}" destId="{D3195EEA-D8BE-464B-9B80-9228537DA316}" srcOrd="0" destOrd="0" presId="urn:microsoft.com/office/officeart/2005/8/layout/cycle8"/>
    <dgm:cxn modelId="{EF9A560D-6E0E-43F1-A5EC-903C756A1BCC}" srcId="{7478E0F9-5783-430F-B779-6D133EEBEC5C}" destId="{90C735B0-EB1C-4E7C-B64C-541B48F8BA0C}" srcOrd="3" destOrd="0" parTransId="{64046CD1-2A91-4171-B069-373927CEB18E}" sibTransId="{6B91CCE3-F996-477C-A0C0-C04689295004}"/>
    <dgm:cxn modelId="{426FE214-20A9-4138-8AF1-DFA0A32B7DB0}" srcId="{7478E0F9-5783-430F-B779-6D133EEBEC5C}" destId="{BF8A6666-0C5A-4E91-9C1E-39212664C154}" srcOrd="0" destOrd="0" parTransId="{95FDDF38-553D-41E1-A6BE-1BD82FB46E92}" sibTransId="{B13B9F56-EE8C-4444-AD25-D8E363C98ACD}"/>
    <dgm:cxn modelId="{E2869F1B-A80A-44D5-A516-6A88DE5956E2}" srcId="{7478E0F9-5783-430F-B779-6D133EEBEC5C}" destId="{879848FD-F3EA-473C-A18F-30C64F830114}" srcOrd="5" destOrd="0" parTransId="{E1C4E380-12DA-46CC-8628-9EE7D67FD869}" sibTransId="{98E4661E-B7A9-4499-A566-3D3F12F79832}"/>
    <dgm:cxn modelId="{8269A52A-4A7D-4525-A19C-0B3FED2D5E02}" type="presOf" srcId="{E18B0D97-1284-4100-AB46-3B1DA12AF94C}" destId="{0DD1FAAE-2414-4D06-B9FB-8F3CD817C35B}" srcOrd="1" destOrd="0" presId="urn:microsoft.com/office/officeart/2005/8/layout/cycle8"/>
    <dgm:cxn modelId="{AE1C3937-FAFF-41BC-A06D-2845D2500A20}" type="presOf" srcId="{0B6ACF38-9BA7-44A2-B209-7183C72E7F02}" destId="{56EE4598-88EE-4119-AB34-D27FEF6AE15F}" srcOrd="0" destOrd="0" presId="urn:microsoft.com/office/officeart/2005/8/layout/cycle8"/>
    <dgm:cxn modelId="{4AAC005D-64A5-4746-94E4-F251FE668C7E}" srcId="{7478E0F9-5783-430F-B779-6D133EEBEC5C}" destId="{B1F5C5FF-4343-471C-8027-A99E2B459B64}" srcOrd="1" destOrd="0" parTransId="{178F0229-B272-446F-9F8B-071B95D21497}" sibTransId="{7708E04B-C23D-43F6-A941-E601013E3E80}"/>
    <dgm:cxn modelId="{F4056C60-D616-4FB5-81A6-78F846A6DBDA}" type="presOf" srcId="{E18B0D97-1284-4100-AB46-3B1DA12AF94C}" destId="{AAA83604-AB4B-43DC-8C03-81969F4A2236}" srcOrd="0" destOrd="0" presId="urn:microsoft.com/office/officeart/2005/8/layout/cycle8"/>
    <dgm:cxn modelId="{3C01D373-DABC-41BD-9B04-056C15D73F9B}" type="presOf" srcId="{0B6ACF38-9BA7-44A2-B209-7183C72E7F02}" destId="{436F9BF7-9BE3-4C9B-B903-6E316FDFD660}" srcOrd="1" destOrd="0" presId="urn:microsoft.com/office/officeart/2005/8/layout/cycle8"/>
    <dgm:cxn modelId="{11EED986-40A5-4BEC-B535-B7DEC13298F5}" type="presOf" srcId="{90C735B0-EB1C-4E7C-B64C-541B48F8BA0C}" destId="{06805570-3447-4DB2-8FD0-31FA50E12155}" srcOrd="0" destOrd="0" presId="urn:microsoft.com/office/officeart/2005/8/layout/cycle8"/>
    <dgm:cxn modelId="{D43D8697-2B07-4E91-A12F-0EDFD3463399}" type="presOf" srcId="{90C735B0-EB1C-4E7C-B64C-541B48F8BA0C}" destId="{8621A9A4-0F26-4509-8F83-6C413D085F03}" srcOrd="1" destOrd="0" presId="urn:microsoft.com/office/officeart/2005/8/layout/cycle8"/>
    <dgm:cxn modelId="{CB9EB0A0-34D5-41C2-B513-52F83DE0AB01}" type="presOf" srcId="{7478E0F9-5783-430F-B779-6D133EEBEC5C}" destId="{D2155EEE-7591-40DD-B369-BBB01CA1183A}" srcOrd="0" destOrd="0" presId="urn:microsoft.com/office/officeart/2005/8/layout/cycle8"/>
    <dgm:cxn modelId="{9ABB73AD-BFB5-4136-AF43-D3CA1EA962EE}" type="presOf" srcId="{879848FD-F3EA-473C-A18F-30C64F830114}" destId="{EC58B2B4-5153-4782-87C4-FDEDE23310B1}" srcOrd="1" destOrd="0" presId="urn:microsoft.com/office/officeart/2005/8/layout/cycle8"/>
    <dgm:cxn modelId="{3A4C6EB1-28E1-477E-837E-45C1CDE11823}" srcId="{7478E0F9-5783-430F-B779-6D133EEBEC5C}" destId="{E18B0D97-1284-4100-AB46-3B1DA12AF94C}" srcOrd="4" destOrd="0" parTransId="{E0D1964E-DAEF-4733-B707-8DE88E7D8ED5}" sibTransId="{F648F7D5-B2FC-4FCE-8836-59356B529DFD}"/>
    <dgm:cxn modelId="{BE65D5BE-B032-4FF4-A30C-C85E24AF9A3B}" type="presOf" srcId="{879848FD-F3EA-473C-A18F-30C64F830114}" destId="{B5483B6C-01C4-4EFA-A05F-4E5D3465BB4C}" srcOrd="0" destOrd="0" presId="urn:microsoft.com/office/officeart/2005/8/layout/cycle8"/>
    <dgm:cxn modelId="{B2BB87D1-A1DC-4149-9844-ADD9A4BFA2C3}" type="presOf" srcId="{BF8A6666-0C5A-4E91-9C1E-39212664C154}" destId="{4D8966EE-55E5-43ED-9FA6-3E05D20DD556}" srcOrd="1" destOrd="0" presId="urn:microsoft.com/office/officeart/2005/8/layout/cycle8"/>
    <dgm:cxn modelId="{5B6AC9EA-C3BE-4368-8958-90BACAC09A10}" srcId="{7478E0F9-5783-430F-B779-6D133EEBEC5C}" destId="{0B6ACF38-9BA7-44A2-B209-7183C72E7F02}" srcOrd="2" destOrd="0" parTransId="{1DD2D528-A46C-47EA-B098-0F4B5CBE5AC9}" sibTransId="{1BE10B13-901A-471B-9C05-7B5AFF32FAA4}"/>
    <dgm:cxn modelId="{D9994152-47BF-4C3D-814B-3C78C8188B77}" type="presParOf" srcId="{D2155EEE-7591-40DD-B369-BBB01CA1183A}" destId="{D3195EEA-D8BE-464B-9B80-9228537DA316}" srcOrd="0" destOrd="0" presId="urn:microsoft.com/office/officeart/2005/8/layout/cycle8"/>
    <dgm:cxn modelId="{F6292DF4-8588-4C62-A265-2BAEECF7E38E}" type="presParOf" srcId="{D2155EEE-7591-40DD-B369-BBB01CA1183A}" destId="{7718419E-ED31-451C-A525-28D19E516FDA}" srcOrd="1" destOrd="0" presId="urn:microsoft.com/office/officeart/2005/8/layout/cycle8"/>
    <dgm:cxn modelId="{86C34AA9-0C71-4383-9F67-422D1F56DDDE}" type="presParOf" srcId="{D2155EEE-7591-40DD-B369-BBB01CA1183A}" destId="{841D4D6E-73A8-48EA-BE20-112E5BAB1CD5}" srcOrd="2" destOrd="0" presId="urn:microsoft.com/office/officeart/2005/8/layout/cycle8"/>
    <dgm:cxn modelId="{EFCB85D9-477E-43B6-8FCA-55D8A0D4AF01}" type="presParOf" srcId="{D2155EEE-7591-40DD-B369-BBB01CA1183A}" destId="{4D8966EE-55E5-43ED-9FA6-3E05D20DD556}" srcOrd="3" destOrd="0" presId="urn:microsoft.com/office/officeart/2005/8/layout/cycle8"/>
    <dgm:cxn modelId="{5D7FDC9C-7A08-4B4A-9651-E9FDD2726128}" type="presParOf" srcId="{D2155EEE-7591-40DD-B369-BBB01CA1183A}" destId="{581DF09D-7EBE-426D-917B-0B91CC37CA9E}" srcOrd="4" destOrd="0" presId="urn:microsoft.com/office/officeart/2005/8/layout/cycle8"/>
    <dgm:cxn modelId="{2CBB1896-6EC8-4804-A466-DF0B3241C7D8}" type="presParOf" srcId="{D2155EEE-7591-40DD-B369-BBB01CA1183A}" destId="{6CD45639-10DC-4E15-AF6A-DE5606FB14EB}" srcOrd="5" destOrd="0" presId="urn:microsoft.com/office/officeart/2005/8/layout/cycle8"/>
    <dgm:cxn modelId="{91C9A662-9740-4965-9560-47E39F446C4E}" type="presParOf" srcId="{D2155EEE-7591-40DD-B369-BBB01CA1183A}" destId="{E102F830-4E21-4CBE-BD97-2564110F359F}" srcOrd="6" destOrd="0" presId="urn:microsoft.com/office/officeart/2005/8/layout/cycle8"/>
    <dgm:cxn modelId="{766C28C5-678F-43E8-A589-91E0CE0EDDD4}" type="presParOf" srcId="{D2155EEE-7591-40DD-B369-BBB01CA1183A}" destId="{81C74AA5-42EE-4591-BBB9-E39644B22ADF}" srcOrd="7" destOrd="0" presId="urn:microsoft.com/office/officeart/2005/8/layout/cycle8"/>
    <dgm:cxn modelId="{DEAA43B7-F0D4-4798-B616-A8939309D103}" type="presParOf" srcId="{D2155EEE-7591-40DD-B369-BBB01CA1183A}" destId="{56EE4598-88EE-4119-AB34-D27FEF6AE15F}" srcOrd="8" destOrd="0" presId="urn:microsoft.com/office/officeart/2005/8/layout/cycle8"/>
    <dgm:cxn modelId="{F6810F15-AE2F-41BF-A5C9-E19E5FB3FF9F}" type="presParOf" srcId="{D2155EEE-7591-40DD-B369-BBB01CA1183A}" destId="{24D75A7B-FC2B-4E5C-8C0D-4C0C5F1F8CA8}" srcOrd="9" destOrd="0" presId="urn:microsoft.com/office/officeart/2005/8/layout/cycle8"/>
    <dgm:cxn modelId="{47A19344-F548-4E96-94BB-626E31AF5505}" type="presParOf" srcId="{D2155EEE-7591-40DD-B369-BBB01CA1183A}" destId="{5206CA7C-11E2-4001-AA63-B8984C14CC06}" srcOrd="10" destOrd="0" presId="urn:microsoft.com/office/officeart/2005/8/layout/cycle8"/>
    <dgm:cxn modelId="{CDDEBFE2-9C36-4969-B7B4-DD597603CAA3}" type="presParOf" srcId="{D2155EEE-7591-40DD-B369-BBB01CA1183A}" destId="{436F9BF7-9BE3-4C9B-B903-6E316FDFD660}" srcOrd="11" destOrd="0" presId="urn:microsoft.com/office/officeart/2005/8/layout/cycle8"/>
    <dgm:cxn modelId="{9CC47089-05BB-45EC-AE48-D81BA0831C02}" type="presParOf" srcId="{D2155EEE-7591-40DD-B369-BBB01CA1183A}" destId="{06805570-3447-4DB2-8FD0-31FA50E12155}" srcOrd="12" destOrd="0" presId="urn:microsoft.com/office/officeart/2005/8/layout/cycle8"/>
    <dgm:cxn modelId="{983FF350-C459-4FEC-9B13-3DB5EA49DC83}" type="presParOf" srcId="{D2155EEE-7591-40DD-B369-BBB01CA1183A}" destId="{36AF9EE9-CB33-47C0-AB5F-4E154B617756}" srcOrd="13" destOrd="0" presId="urn:microsoft.com/office/officeart/2005/8/layout/cycle8"/>
    <dgm:cxn modelId="{3374BBB5-25EA-48F7-8F87-3FA97F4C1CCC}" type="presParOf" srcId="{D2155EEE-7591-40DD-B369-BBB01CA1183A}" destId="{B7232D0D-E0A1-431F-9EF9-47C7B0FB69C6}" srcOrd="14" destOrd="0" presId="urn:microsoft.com/office/officeart/2005/8/layout/cycle8"/>
    <dgm:cxn modelId="{B1BD892C-0669-41AD-8733-C39192954F57}" type="presParOf" srcId="{D2155EEE-7591-40DD-B369-BBB01CA1183A}" destId="{8621A9A4-0F26-4509-8F83-6C413D085F03}" srcOrd="15" destOrd="0" presId="urn:microsoft.com/office/officeart/2005/8/layout/cycle8"/>
    <dgm:cxn modelId="{D0B780E5-ADD3-4BD4-87D8-BC3D17BC7890}" type="presParOf" srcId="{D2155EEE-7591-40DD-B369-BBB01CA1183A}" destId="{AAA83604-AB4B-43DC-8C03-81969F4A2236}" srcOrd="16" destOrd="0" presId="urn:microsoft.com/office/officeart/2005/8/layout/cycle8"/>
    <dgm:cxn modelId="{E5FC542A-193B-4009-8CF7-A0B98C273741}" type="presParOf" srcId="{D2155EEE-7591-40DD-B369-BBB01CA1183A}" destId="{50FACDDA-67E5-4F98-A6DF-0DE36F9CC2CA}" srcOrd="17" destOrd="0" presId="urn:microsoft.com/office/officeart/2005/8/layout/cycle8"/>
    <dgm:cxn modelId="{23D02A37-9599-46EE-BB70-E123C04FA757}" type="presParOf" srcId="{D2155EEE-7591-40DD-B369-BBB01CA1183A}" destId="{97E0A1A2-3A83-431D-9700-59E750413220}" srcOrd="18" destOrd="0" presId="urn:microsoft.com/office/officeart/2005/8/layout/cycle8"/>
    <dgm:cxn modelId="{25F8F3B3-05A7-44DC-BD2C-EDDC68267B76}" type="presParOf" srcId="{D2155EEE-7591-40DD-B369-BBB01CA1183A}" destId="{0DD1FAAE-2414-4D06-B9FB-8F3CD817C35B}" srcOrd="19" destOrd="0" presId="urn:microsoft.com/office/officeart/2005/8/layout/cycle8"/>
    <dgm:cxn modelId="{BB549C62-1190-42E1-B830-67230CD8E2B8}" type="presParOf" srcId="{D2155EEE-7591-40DD-B369-BBB01CA1183A}" destId="{B5483B6C-01C4-4EFA-A05F-4E5D3465BB4C}" srcOrd="20" destOrd="0" presId="urn:microsoft.com/office/officeart/2005/8/layout/cycle8"/>
    <dgm:cxn modelId="{F542B47D-33FE-4E75-A402-3DBD22E259B5}" type="presParOf" srcId="{D2155EEE-7591-40DD-B369-BBB01CA1183A}" destId="{372C75D1-3255-410D-94D3-15EE4C03A7F4}" srcOrd="21" destOrd="0" presId="urn:microsoft.com/office/officeart/2005/8/layout/cycle8"/>
    <dgm:cxn modelId="{90B574D0-42B2-427F-87BC-8D90F03ACE1F}" type="presParOf" srcId="{D2155EEE-7591-40DD-B369-BBB01CA1183A}" destId="{7B80BE59-3B1A-4013-BC2F-96CFC7994B6C}" srcOrd="22" destOrd="0" presId="urn:microsoft.com/office/officeart/2005/8/layout/cycle8"/>
    <dgm:cxn modelId="{8FA9144D-9A95-4417-9F02-D9D8CAB18555}" type="presParOf" srcId="{D2155EEE-7591-40DD-B369-BBB01CA1183A}" destId="{EC58B2B4-5153-4782-87C4-FDEDE23310B1}" srcOrd="23" destOrd="0" presId="urn:microsoft.com/office/officeart/2005/8/layout/cycle8"/>
    <dgm:cxn modelId="{69AB3EA7-25BF-40C7-B970-62D20B7A8AB9}" type="presParOf" srcId="{D2155EEE-7591-40DD-B369-BBB01CA1183A}" destId="{DF88EAF1-744E-45B1-A5AF-FCD4E5F1F01D}" srcOrd="24" destOrd="0" presId="urn:microsoft.com/office/officeart/2005/8/layout/cycle8"/>
    <dgm:cxn modelId="{FEF5480B-BF0E-4D97-9547-EDEC834328F1}" type="presParOf" srcId="{D2155EEE-7591-40DD-B369-BBB01CA1183A}" destId="{4F37501B-6BC5-4900-8990-A3B59D369C1C}" srcOrd="25" destOrd="0" presId="urn:microsoft.com/office/officeart/2005/8/layout/cycle8"/>
    <dgm:cxn modelId="{ADC311A2-C8EA-4511-B169-CFB250E45C92}" type="presParOf" srcId="{D2155EEE-7591-40DD-B369-BBB01CA1183A}" destId="{1DBE9106-DEC7-4229-ACCB-0BE083BCF27E}" srcOrd="26" destOrd="0" presId="urn:microsoft.com/office/officeart/2005/8/layout/cycle8"/>
    <dgm:cxn modelId="{83CCA50A-B05B-4CB2-B204-CD760C0B4C59}" type="presParOf" srcId="{D2155EEE-7591-40DD-B369-BBB01CA1183A}" destId="{A5077DB1-D6CD-45D0-937C-D74729ACFF68}" srcOrd="27" destOrd="0" presId="urn:microsoft.com/office/officeart/2005/8/layout/cycle8"/>
    <dgm:cxn modelId="{F350AF50-C086-4AC6-AC78-645550B5E137}" type="presParOf" srcId="{D2155EEE-7591-40DD-B369-BBB01CA1183A}" destId="{46EAED0B-2AE6-4C6D-A86C-2380158EFC3F}" srcOrd="28" destOrd="0" presId="urn:microsoft.com/office/officeart/2005/8/layout/cycle8"/>
    <dgm:cxn modelId="{E0E51D63-D60D-4D28-A551-33357A22EBEA}" type="presParOf" srcId="{D2155EEE-7591-40DD-B369-BBB01CA1183A}" destId="{0F9BE903-158D-4CA9-AABD-E704DD564798}" srcOrd="29"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899A8EE-C6F4-4E12-B0C4-90BAEC70259F}" type="doc">
      <dgm:prSet loTypeId="urn:microsoft.com/office/officeart/2005/8/layout/matrix1" loCatId="matrix" qsTypeId="urn:microsoft.com/office/officeart/2009/2/quickstyle/3d8" qsCatId="3D" csTypeId="urn:microsoft.com/office/officeart/2005/8/colors/colorful4" csCatId="colorful" phldr="1"/>
      <dgm:spPr/>
      <dgm:t>
        <a:bodyPr/>
        <a:lstStyle/>
        <a:p>
          <a:endParaRPr lang="en-GB"/>
        </a:p>
      </dgm:t>
    </dgm:pt>
    <dgm:pt modelId="{D31C0EA8-C9F9-49D8-98F2-A858E1C24D11}">
      <dgm:prSet phldrT="[Text]"/>
      <dgm:spPr/>
      <dgm:t>
        <a:bodyPr/>
        <a:lstStyle/>
        <a:p>
          <a:r>
            <a:rPr lang="en-GB" dirty="0"/>
            <a:t>Learning from Religion</a:t>
          </a:r>
        </a:p>
      </dgm:t>
    </dgm:pt>
    <dgm:pt modelId="{823287CC-2BB8-43FE-BA6E-1B3B3573DA3F}" type="parTrans" cxnId="{F1F35A4E-80A3-40B9-BA81-56C1CD1F1980}">
      <dgm:prSet/>
      <dgm:spPr/>
      <dgm:t>
        <a:bodyPr/>
        <a:lstStyle/>
        <a:p>
          <a:endParaRPr lang="en-GB"/>
        </a:p>
      </dgm:t>
    </dgm:pt>
    <dgm:pt modelId="{9FB57D71-76C1-4315-B862-68B369A39DBE}" type="sibTrans" cxnId="{F1F35A4E-80A3-40B9-BA81-56C1CD1F1980}">
      <dgm:prSet/>
      <dgm:spPr/>
      <dgm:t>
        <a:bodyPr/>
        <a:lstStyle/>
        <a:p>
          <a:endParaRPr lang="en-GB"/>
        </a:p>
      </dgm:t>
    </dgm:pt>
    <dgm:pt modelId="{8D87F06C-2393-46FE-9DB9-21B7603AD921}">
      <dgm:prSet phldrT="[Text]"/>
      <dgm:spPr/>
      <dgm:t>
        <a:bodyPr/>
        <a:lstStyle/>
        <a:p>
          <a:r>
            <a:rPr lang="en-GB" dirty="0"/>
            <a:t>English/ Maths</a:t>
          </a:r>
        </a:p>
      </dgm:t>
    </dgm:pt>
    <dgm:pt modelId="{C31E8761-2F0B-4801-92A2-E60CB4162167}" type="parTrans" cxnId="{736FF831-B8F3-477D-A084-292BCE1E4542}">
      <dgm:prSet/>
      <dgm:spPr/>
      <dgm:t>
        <a:bodyPr/>
        <a:lstStyle/>
        <a:p>
          <a:endParaRPr lang="en-GB"/>
        </a:p>
      </dgm:t>
    </dgm:pt>
    <dgm:pt modelId="{25D1CB27-F4D1-43C3-A145-85BA40769FB5}" type="sibTrans" cxnId="{736FF831-B8F3-477D-A084-292BCE1E4542}">
      <dgm:prSet/>
      <dgm:spPr/>
      <dgm:t>
        <a:bodyPr/>
        <a:lstStyle/>
        <a:p>
          <a:endParaRPr lang="en-GB"/>
        </a:p>
      </dgm:t>
    </dgm:pt>
    <dgm:pt modelId="{2AAEDA8A-105C-4262-B0A2-23E3971B3A1F}">
      <dgm:prSet phldrT="[Text]"/>
      <dgm:spPr/>
      <dgm:t>
        <a:bodyPr/>
        <a:lstStyle/>
        <a:p>
          <a:r>
            <a:rPr lang="en-GB" dirty="0"/>
            <a:t>Topic</a:t>
          </a:r>
        </a:p>
      </dgm:t>
    </dgm:pt>
    <dgm:pt modelId="{D162AE6B-056B-4956-AB25-25619B7F5455}" type="parTrans" cxnId="{D546444A-6C12-4964-B701-3F01CBDB5B79}">
      <dgm:prSet/>
      <dgm:spPr/>
      <dgm:t>
        <a:bodyPr/>
        <a:lstStyle/>
        <a:p>
          <a:endParaRPr lang="en-GB"/>
        </a:p>
      </dgm:t>
    </dgm:pt>
    <dgm:pt modelId="{A44297D5-7DB1-4328-875C-4149BB6E9DF3}" type="sibTrans" cxnId="{D546444A-6C12-4964-B701-3F01CBDB5B79}">
      <dgm:prSet/>
      <dgm:spPr/>
      <dgm:t>
        <a:bodyPr/>
        <a:lstStyle/>
        <a:p>
          <a:endParaRPr lang="en-GB"/>
        </a:p>
      </dgm:t>
    </dgm:pt>
    <dgm:pt modelId="{04290CB6-3198-46F7-9641-0CDDC234ADEA}">
      <dgm:prSet phldrT="[Text]"/>
      <dgm:spPr/>
      <dgm:t>
        <a:bodyPr/>
        <a:lstStyle/>
        <a:p>
          <a:r>
            <a:rPr lang="en-GB" dirty="0"/>
            <a:t>Assemblies/ Thinking Thursdays</a:t>
          </a:r>
        </a:p>
      </dgm:t>
    </dgm:pt>
    <dgm:pt modelId="{1678C3AB-08F8-4E48-95D9-5208AED4095B}" type="parTrans" cxnId="{D9B8C8D0-B5CF-4950-8F5B-C857FDFEC4AF}">
      <dgm:prSet/>
      <dgm:spPr/>
      <dgm:t>
        <a:bodyPr/>
        <a:lstStyle/>
        <a:p>
          <a:endParaRPr lang="en-GB"/>
        </a:p>
      </dgm:t>
    </dgm:pt>
    <dgm:pt modelId="{40E63288-8969-4788-960B-58A915702D62}" type="sibTrans" cxnId="{D9B8C8D0-B5CF-4950-8F5B-C857FDFEC4AF}">
      <dgm:prSet/>
      <dgm:spPr/>
      <dgm:t>
        <a:bodyPr/>
        <a:lstStyle/>
        <a:p>
          <a:endParaRPr lang="en-GB"/>
        </a:p>
      </dgm:t>
    </dgm:pt>
    <dgm:pt modelId="{39C5823C-ECDB-4BAF-8D2D-0110F066D3CA}">
      <dgm:prSet phldrT="[Text]"/>
      <dgm:spPr/>
      <dgm:t>
        <a:bodyPr/>
        <a:lstStyle/>
        <a:p>
          <a:r>
            <a:rPr lang="en-GB" dirty="0"/>
            <a:t>OBPS Wider Curriculum</a:t>
          </a:r>
        </a:p>
      </dgm:t>
    </dgm:pt>
    <dgm:pt modelId="{8C9B1586-62EB-42BD-99F7-B70874C38219}" type="parTrans" cxnId="{2426303A-6333-4886-AC18-05E472B66B13}">
      <dgm:prSet/>
      <dgm:spPr/>
      <dgm:t>
        <a:bodyPr/>
        <a:lstStyle/>
        <a:p>
          <a:endParaRPr lang="en-GB"/>
        </a:p>
      </dgm:t>
    </dgm:pt>
    <dgm:pt modelId="{0AE578D3-6E00-4AFC-887F-EA9E5B2BE220}" type="sibTrans" cxnId="{2426303A-6333-4886-AC18-05E472B66B13}">
      <dgm:prSet/>
      <dgm:spPr/>
      <dgm:t>
        <a:bodyPr/>
        <a:lstStyle/>
        <a:p>
          <a:endParaRPr lang="en-GB"/>
        </a:p>
      </dgm:t>
    </dgm:pt>
    <dgm:pt modelId="{079DD8E9-9E19-4C3E-ABB6-ADEED12EE778}" type="pres">
      <dgm:prSet presAssocID="{1899A8EE-C6F4-4E12-B0C4-90BAEC70259F}" presName="diagram" presStyleCnt="0">
        <dgm:presLayoutVars>
          <dgm:chMax val="1"/>
          <dgm:dir/>
          <dgm:animLvl val="ctr"/>
          <dgm:resizeHandles val="exact"/>
        </dgm:presLayoutVars>
      </dgm:prSet>
      <dgm:spPr/>
    </dgm:pt>
    <dgm:pt modelId="{0EAEE11D-02BA-46DD-89C7-7C4F37F8DD76}" type="pres">
      <dgm:prSet presAssocID="{1899A8EE-C6F4-4E12-B0C4-90BAEC70259F}" presName="matrix" presStyleCnt="0"/>
      <dgm:spPr/>
    </dgm:pt>
    <dgm:pt modelId="{D3A71FE5-2D58-41DF-AE91-38D6672397D7}" type="pres">
      <dgm:prSet presAssocID="{1899A8EE-C6F4-4E12-B0C4-90BAEC70259F}" presName="tile1" presStyleLbl="node1" presStyleIdx="0" presStyleCnt="4"/>
      <dgm:spPr/>
    </dgm:pt>
    <dgm:pt modelId="{600791AB-FBF7-4CB7-AD9A-003BCBC71484}" type="pres">
      <dgm:prSet presAssocID="{1899A8EE-C6F4-4E12-B0C4-90BAEC70259F}" presName="tile1text" presStyleLbl="node1" presStyleIdx="0" presStyleCnt="4">
        <dgm:presLayoutVars>
          <dgm:chMax val="0"/>
          <dgm:chPref val="0"/>
          <dgm:bulletEnabled val="1"/>
        </dgm:presLayoutVars>
      </dgm:prSet>
      <dgm:spPr/>
    </dgm:pt>
    <dgm:pt modelId="{E78273AD-332C-4230-A5E0-6316A3F04045}" type="pres">
      <dgm:prSet presAssocID="{1899A8EE-C6F4-4E12-B0C4-90BAEC70259F}" presName="tile2" presStyleLbl="node1" presStyleIdx="1" presStyleCnt="4" custLinFactNeighborX="-1196" custLinFactNeighborY="-4454"/>
      <dgm:spPr/>
    </dgm:pt>
    <dgm:pt modelId="{8718ED54-4BAF-45F9-B141-8D7FB559B956}" type="pres">
      <dgm:prSet presAssocID="{1899A8EE-C6F4-4E12-B0C4-90BAEC70259F}" presName="tile2text" presStyleLbl="node1" presStyleIdx="1" presStyleCnt="4">
        <dgm:presLayoutVars>
          <dgm:chMax val="0"/>
          <dgm:chPref val="0"/>
          <dgm:bulletEnabled val="1"/>
        </dgm:presLayoutVars>
      </dgm:prSet>
      <dgm:spPr/>
    </dgm:pt>
    <dgm:pt modelId="{EF8E6AC1-FA55-4312-8C05-315FBAD421D3}" type="pres">
      <dgm:prSet presAssocID="{1899A8EE-C6F4-4E12-B0C4-90BAEC70259F}" presName="tile3" presStyleLbl="node1" presStyleIdx="2" presStyleCnt="4"/>
      <dgm:spPr/>
    </dgm:pt>
    <dgm:pt modelId="{4AAA3EDA-F86A-42CB-925F-9D3A6B98DB99}" type="pres">
      <dgm:prSet presAssocID="{1899A8EE-C6F4-4E12-B0C4-90BAEC70259F}" presName="tile3text" presStyleLbl="node1" presStyleIdx="2" presStyleCnt="4">
        <dgm:presLayoutVars>
          <dgm:chMax val="0"/>
          <dgm:chPref val="0"/>
          <dgm:bulletEnabled val="1"/>
        </dgm:presLayoutVars>
      </dgm:prSet>
      <dgm:spPr/>
    </dgm:pt>
    <dgm:pt modelId="{BD23FE84-9FC2-4D6F-AFBC-0286596D49C6}" type="pres">
      <dgm:prSet presAssocID="{1899A8EE-C6F4-4E12-B0C4-90BAEC70259F}" presName="tile4" presStyleLbl="node1" presStyleIdx="3" presStyleCnt="4"/>
      <dgm:spPr/>
    </dgm:pt>
    <dgm:pt modelId="{62CEA0B3-CBEB-4BF8-8909-D29A9D16E61E}" type="pres">
      <dgm:prSet presAssocID="{1899A8EE-C6F4-4E12-B0C4-90BAEC70259F}" presName="tile4text" presStyleLbl="node1" presStyleIdx="3" presStyleCnt="4">
        <dgm:presLayoutVars>
          <dgm:chMax val="0"/>
          <dgm:chPref val="0"/>
          <dgm:bulletEnabled val="1"/>
        </dgm:presLayoutVars>
      </dgm:prSet>
      <dgm:spPr/>
    </dgm:pt>
    <dgm:pt modelId="{289A1F27-A8CD-4DF9-956E-5AB0A1F54C4D}" type="pres">
      <dgm:prSet presAssocID="{1899A8EE-C6F4-4E12-B0C4-90BAEC70259F}" presName="centerTile" presStyleLbl="fgShp" presStyleIdx="0" presStyleCnt="1">
        <dgm:presLayoutVars>
          <dgm:chMax val="0"/>
          <dgm:chPref val="0"/>
        </dgm:presLayoutVars>
      </dgm:prSet>
      <dgm:spPr/>
    </dgm:pt>
  </dgm:ptLst>
  <dgm:cxnLst>
    <dgm:cxn modelId="{A153870E-773C-4B5E-9F27-8AF00E85D5F6}" type="presOf" srcId="{04290CB6-3198-46F7-9641-0CDDC234ADEA}" destId="{4AAA3EDA-F86A-42CB-925F-9D3A6B98DB99}" srcOrd="1" destOrd="0" presId="urn:microsoft.com/office/officeart/2005/8/layout/matrix1"/>
    <dgm:cxn modelId="{DD382610-3FAB-4B74-B93C-CC270A79CED6}" type="presOf" srcId="{2AAEDA8A-105C-4262-B0A2-23E3971B3A1F}" destId="{E78273AD-332C-4230-A5E0-6316A3F04045}" srcOrd="0" destOrd="0" presId="urn:microsoft.com/office/officeart/2005/8/layout/matrix1"/>
    <dgm:cxn modelId="{DAEF5024-9B8F-4AD5-B2BF-00FC2EA288DA}" type="presOf" srcId="{1899A8EE-C6F4-4E12-B0C4-90BAEC70259F}" destId="{079DD8E9-9E19-4C3E-ABB6-ADEED12EE778}" srcOrd="0" destOrd="0" presId="urn:microsoft.com/office/officeart/2005/8/layout/matrix1"/>
    <dgm:cxn modelId="{736FF831-B8F3-477D-A084-292BCE1E4542}" srcId="{D31C0EA8-C9F9-49D8-98F2-A858E1C24D11}" destId="{8D87F06C-2393-46FE-9DB9-21B7603AD921}" srcOrd="0" destOrd="0" parTransId="{C31E8761-2F0B-4801-92A2-E60CB4162167}" sibTransId="{25D1CB27-F4D1-43C3-A145-85BA40769FB5}"/>
    <dgm:cxn modelId="{2426303A-6333-4886-AC18-05E472B66B13}" srcId="{D31C0EA8-C9F9-49D8-98F2-A858E1C24D11}" destId="{39C5823C-ECDB-4BAF-8D2D-0110F066D3CA}" srcOrd="3" destOrd="0" parTransId="{8C9B1586-62EB-42BD-99F7-B70874C38219}" sibTransId="{0AE578D3-6E00-4AFC-887F-EA9E5B2BE220}"/>
    <dgm:cxn modelId="{84B4F15C-6AB4-4276-8323-FF17F5E028FF}" type="presOf" srcId="{8D87F06C-2393-46FE-9DB9-21B7603AD921}" destId="{D3A71FE5-2D58-41DF-AE91-38D6672397D7}" srcOrd="0" destOrd="0" presId="urn:microsoft.com/office/officeart/2005/8/layout/matrix1"/>
    <dgm:cxn modelId="{D546444A-6C12-4964-B701-3F01CBDB5B79}" srcId="{D31C0EA8-C9F9-49D8-98F2-A858E1C24D11}" destId="{2AAEDA8A-105C-4262-B0A2-23E3971B3A1F}" srcOrd="1" destOrd="0" parTransId="{D162AE6B-056B-4956-AB25-25619B7F5455}" sibTransId="{A44297D5-7DB1-4328-875C-4149BB6E9DF3}"/>
    <dgm:cxn modelId="{F1F35A4E-80A3-40B9-BA81-56C1CD1F1980}" srcId="{1899A8EE-C6F4-4E12-B0C4-90BAEC70259F}" destId="{D31C0EA8-C9F9-49D8-98F2-A858E1C24D11}" srcOrd="0" destOrd="0" parTransId="{823287CC-2BB8-43FE-BA6E-1B3B3573DA3F}" sibTransId="{9FB57D71-76C1-4315-B862-68B369A39DBE}"/>
    <dgm:cxn modelId="{22792677-A51B-4BAE-8C58-6E226C103519}" type="presOf" srcId="{8D87F06C-2393-46FE-9DB9-21B7603AD921}" destId="{600791AB-FBF7-4CB7-AD9A-003BCBC71484}" srcOrd="1" destOrd="0" presId="urn:microsoft.com/office/officeart/2005/8/layout/matrix1"/>
    <dgm:cxn modelId="{755CB49A-2BC3-4517-8FE9-7CF52CA2984F}" type="presOf" srcId="{D31C0EA8-C9F9-49D8-98F2-A858E1C24D11}" destId="{289A1F27-A8CD-4DF9-956E-5AB0A1F54C4D}" srcOrd="0" destOrd="0" presId="urn:microsoft.com/office/officeart/2005/8/layout/matrix1"/>
    <dgm:cxn modelId="{8DC78DB3-7EDE-4AD7-8B6B-1DED7D9ABF14}" type="presOf" srcId="{39C5823C-ECDB-4BAF-8D2D-0110F066D3CA}" destId="{62CEA0B3-CBEB-4BF8-8909-D29A9D16E61E}" srcOrd="1" destOrd="0" presId="urn:microsoft.com/office/officeart/2005/8/layout/matrix1"/>
    <dgm:cxn modelId="{AA98B2C6-5399-46D6-92ED-F08D417005D9}" type="presOf" srcId="{39C5823C-ECDB-4BAF-8D2D-0110F066D3CA}" destId="{BD23FE84-9FC2-4D6F-AFBC-0286596D49C6}" srcOrd="0" destOrd="0" presId="urn:microsoft.com/office/officeart/2005/8/layout/matrix1"/>
    <dgm:cxn modelId="{D9B8C8D0-B5CF-4950-8F5B-C857FDFEC4AF}" srcId="{D31C0EA8-C9F9-49D8-98F2-A858E1C24D11}" destId="{04290CB6-3198-46F7-9641-0CDDC234ADEA}" srcOrd="2" destOrd="0" parTransId="{1678C3AB-08F8-4E48-95D9-5208AED4095B}" sibTransId="{40E63288-8969-4788-960B-58A915702D62}"/>
    <dgm:cxn modelId="{8F6322E5-247F-44AC-A0A7-FA150BACAF4C}" type="presOf" srcId="{04290CB6-3198-46F7-9641-0CDDC234ADEA}" destId="{EF8E6AC1-FA55-4312-8C05-315FBAD421D3}" srcOrd="0" destOrd="0" presId="urn:microsoft.com/office/officeart/2005/8/layout/matrix1"/>
    <dgm:cxn modelId="{08E000E9-1481-41D8-ABDA-0914233DDE43}" type="presOf" srcId="{2AAEDA8A-105C-4262-B0A2-23E3971B3A1F}" destId="{8718ED54-4BAF-45F9-B141-8D7FB559B956}" srcOrd="1" destOrd="0" presId="urn:microsoft.com/office/officeart/2005/8/layout/matrix1"/>
    <dgm:cxn modelId="{4D09B25F-68A1-4199-A664-408C1847157A}" type="presParOf" srcId="{079DD8E9-9E19-4C3E-ABB6-ADEED12EE778}" destId="{0EAEE11D-02BA-46DD-89C7-7C4F37F8DD76}" srcOrd="0" destOrd="0" presId="urn:microsoft.com/office/officeart/2005/8/layout/matrix1"/>
    <dgm:cxn modelId="{4610606A-7818-4840-B684-2D85CDFC57A0}" type="presParOf" srcId="{0EAEE11D-02BA-46DD-89C7-7C4F37F8DD76}" destId="{D3A71FE5-2D58-41DF-AE91-38D6672397D7}" srcOrd="0" destOrd="0" presId="urn:microsoft.com/office/officeart/2005/8/layout/matrix1"/>
    <dgm:cxn modelId="{267CE821-66FF-45EE-87FB-35501622309F}" type="presParOf" srcId="{0EAEE11D-02BA-46DD-89C7-7C4F37F8DD76}" destId="{600791AB-FBF7-4CB7-AD9A-003BCBC71484}" srcOrd="1" destOrd="0" presId="urn:microsoft.com/office/officeart/2005/8/layout/matrix1"/>
    <dgm:cxn modelId="{1CAB3B02-5325-4C4A-B562-07AD3E97F615}" type="presParOf" srcId="{0EAEE11D-02BA-46DD-89C7-7C4F37F8DD76}" destId="{E78273AD-332C-4230-A5E0-6316A3F04045}" srcOrd="2" destOrd="0" presId="urn:microsoft.com/office/officeart/2005/8/layout/matrix1"/>
    <dgm:cxn modelId="{0796F60F-B1A1-413C-91F3-40E1AF2DBC38}" type="presParOf" srcId="{0EAEE11D-02BA-46DD-89C7-7C4F37F8DD76}" destId="{8718ED54-4BAF-45F9-B141-8D7FB559B956}" srcOrd="3" destOrd="0" presId="urn:microsoft.com/office/officeart/2005/8/layout/matrix1"/>
    <dgm:cxn modelId="{3C8A7882-2D39-47C8-BE26-EB975EC4758C}" type="presParOf" srcId="{0EAEE11D-02BA-46DD-89C7-7C4F37F8DD76}" destId="{EF8E6AC1-FA55-4312-8C05-315FBAD421D3}" srcOrd="4" destOrd="0" presId="urn:microsoft.com/office/officeart/2005/8/layout/matrix1"/>
    <dgm:cxn modelId="{50F03FD2-1889-4715-B146-CE22133DCD27}" type="presParOf" srcId="{0EAEE11D-02BA-46DD-89C7-7C4F37F8DD76}" destId="{4AAA3EDA-F86A-42CB-925F-9D3A6B98DB99}" srcOrd="5" destOrd="0" presId="urn:microsoft.com/office/officeart/2005/8/layout/matrix1"/>
    <dgm:cxn modelId="{8C0F64A7-DEE8-4588-9F5F-D8BF02169CB2}" type="presParOf" srcId="{0EAEE11D-02BA-46DD-89C7-7C4F37F8DD76}" destId="{BD23FE84-9FC2-4D6F-AFBC-0286596D49C6}" srcOrd="6" destOrd="0" presId="urn:microsoft.com/office/officeart/2005/8/layout/matrix1"/>
    <dgm:cxn modelId="{89B65A10-12E8-42E3-B8D0-6042D39916DF}" type="presParOf" srcId="{0EAEE11D-02BA-46DD-89C7-7C4F37F8DD76}" destId="{62CEA0B3-CBEB-4BF8-8909-D29A9D16E61E}" srcOrd="7" destOrd="0" presId="urn:microsoft.com/office/officeart/2005/8/layout/matrix1"/>
    <dgm:cxn modelId="{EE7C5E27-1436-49C3-97F1-24A4F3C0AD69}" type="presParOf" srcId="{079DD8E9-9E19-4C3E-ABB6-ADEED12EE778}" destId="{289A1F27-A8CD-4DF9-956E-5AB0A1F54C4D}"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F336809-9953-46BA-9722-116B2569726D}"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en-GB"/>
        </a:p>
      </dgm:t>
    </dgm:pt>
    <dgm:pt modelId="{E03F14F4-96AB-40A7-B76E-EE36F3C05EAE}">
      <dgm:prSet phldrT="[Text]" custT="1"/>
      <dgm:spPr>
        <a:solidFill>
          <a:schemeClr val="accent6">
            <a:lumMod val="50000"/>
          </a:schemeClr>
        </a:solidFill>
      </dgm:spPr>
      <dgm:t>
        <a:bodyPr/>
        <a:lstStyle/>
        <a:p>
          <a:r>
            <a:rPr lang="en-GB" sz="900" dirty="0">
              <a:latin typeface="Bahnschrift SemiBold" panose="020B0502040204020203" pitchFamily="34" charset="0"/>
            </a:rPr>
            <a:t>Knowledge understanding</a:t>
          </a:r>
        </a:p>
      </dgm:t>
    </dgm:pt>
    <dgm:pt modelId="{27074680-FBBA-485B-8E4A-D05863B55597}" type="parTrans" cxnId="{C0E92461-0480-4D05-92C0-8FEDC6F61B8D}">
      <dgm:prSet/>
      <dgm:spPr/>
      <dgm:t>
        <a:bodyPr/>
        <a:lstStyle/>
        <a:p>
          <a:endParaRPr lang="en-GB"/>
        </a:p>
      </dgm:t>
    </dgm:pt>
    <dgm:pt modelId="{4B4C2E0E-5C0B-4179-91A6-47236B2DB7F3}" type="sibTrans" cxnId="{C0E92461-0480-4D05-92C0-8FEDC6F61B8D}">
      <dgm:prSet/>
      <dgm:spPr/>
      <dgm:t>
        <a:bodyPr/>
        <a:lstStyle/>
        <a:p>
          <a:endParaRPr lang="en-GB"/>
        </a:p>
      </dgm:t>
    </dgm:pt>
    <dgm:pt modelId="{E94B78FD-8BC7-413B-9C71-07E2583B91FD}">
      <dgm:prSet phldrT="[Text]" custT="1"/>
      <dgm:spPr>
        <a:solidFill>
          <a:schemeClr val="accent6">
            <a:lumMod val="75000"/>
          </a:schemeClr>
        </a:solidFill>
      </dgm:spPr>
      <dgm:t>
        <a:bodyPr/>
        <a:lstStyle/>
        <a:p>
          <a:r>
            <a:rPr lang="en-GB" sz="900" dirty="0">
              <a:latin typeface="Bahnschrift" panose="020B0502040204020203" pitchFamily="34" charset="0"/>
            </a:rPr>
            <a:t>Exploring/ questioning</a:t>
          </a:r>
        </a:p>
      </dgm:t>
    </dgm:pt>
    <dgm:pt modelId="{5FCE90E5-EFA0-47C4-B30F-C7D4E9E93AE3}" type="parTrans" cxnId="{1198B485-E00D-41D6-B623-DA0D12E05304}">
      <dgm:prSet/>
      <dgm:spPr/>
      <dgm:t>
        <a:bodyPr/>
        <a:lstStyle/>
        <a:p>
          <a:endParaRPr lang="en-GB"/>
        </a:p>
      </dgm:t>
    </dgm:pt>
    <dgm:pt modelId="{3992A60A-49BA-458A-AA7A-52B4D34C0293}" type="sibTrans" cxnId="{1198B485-E00D-41D6-B623-DA0D12E05304}">
      <dgm:prSet/>
      <dgm:spPr/>
      <dgm:t>
        <a:bodyPr/>
        <a:lstStyle/>
        <a:p>
          <a:endParaRPr lang="en-GB"/>
        </a:p>
      </dgm:t>
    </dgm:pt>
    <dgm:pt modelId="{331B6989-DAA3-4ED2-96B2-C7388248EBCD}">
      <dgm:prSet phldrT="[Text]" custT="1"/>
      <dgm:spPr>
        <a:solidFill>
          <a:schemeClr val="accent6">
            <a:lumMod val="60000"/>
            <a:lumOff val="40000"/>
          </a:schemeClr>
        </a:solidFill>
      </dgm:spPr>
      <dgm:t>
        <a:bodyPr/>
        <a:lstStyle/>
        <a:p>
          <a:r>
            <a:rPr lang="en-GB" sz="900" dirty="0">
              <a:latin typeface="Bahnschrift SemiBold" panose="020B0502040204020203" pitchFamily="34" charset="0"/>
            </a:rPr>
            <a:t>Personal reflection</a:t>
          </a:r>
        </a:p>
      </dgm:t>
    </dgm:pt>
    <dgm:pt modelId="{C494D1C3-25B7-4AF6-8DAB-B2E854A359D5}" type="parTrans" cxnId="{62A520B3-87CF-43A4-A4F6-98D41B065027}">
      <dgm:prSet/>
      <dgm:spPr/>
      <dgm:t>
        <a:bodyPr/>
        <a:lstStyle/>
        <a:p>
          <a:endParaRPr lang="en-GB"/>
        </a:p>
      </dgm:t>
    </dgm:pt>
    <dgm:pt modelId="{EDAA5E59-6FBA-41C5-8A52-AC8B18BE7DE3}" type="sibTrans" cxnId="{62A520B3-87CF-43A4-A4F6-98D41B065027}">
      <dgm:prSet/>
      <dgm:spPr/>
      <dgm:t>
        <a:bodyPr/>
        <a:lstStyle/>
        <a:p>
          <a:endParaRPr lang="en-GB"/>
        </a:p>
      </dgm:t>
    </dgm:pt>
    <dgm:pt modelId="{837B1A59-762A-499B-8A10-36B475FA92CC}" type="pres">
      <dgm:prSet presAssocID="{0F336809-9953-46BA-9722-116B2569726D}" presName="Name0" presStyleCnt="0">
        <dgm:presLayoutVars>
          <dgm:chMax val="7"/>
          <dgm:resizeHandles val="exact"/>
        </dgm:presLayoutVars>
      </dgm:prSet>
      <dgm:spPr/>
    </dgm:pt>
    <dgm:pt modelId="{EA448633-E2A9-42B4-B458-9E62CDFD3BCF}" type="pres">
      <dgm:prSet presAssocID="{0F336809-9953-46BA-9722-116B2569726D}" presName="comp1" presStyleCnt="0"/>
      <dgm:spPr/>
    </dgm:pt>
    <dgm:pt modelId="{C0F7174C-8F98-435F-A32B-4AA7214C67CE}" type="pres">
      <dgm:prSet presAssocID="{0F336809-9953-46BA-9722-116B2569726D}" presName="circle1" presStyleLbl="node1" presStyleIdx="0" presStyleCnt="3"/>
      <dgm:spPr/>
    </dgm:pt>
    <dgm:pt modelId="{35C8D2FF-B239-4ECB-AEE4-E1C6D7E29A2C}" type="pres">
      <dgm:prSet presAssocID="{0F336809-9953-46BA-9722-116B2569726D}" presName="c1text" presStyleLbl="node1" presStyleIdx="0" presStyleCnt="3">
        <dgm:presLayoutVars>
          <dgm:bulletEnabled val="1"/>
        </dgm:presLayoutVars>
      </dgm:prSet>
      <dgm:spPr/>
    </dgm:pt>
    <dgm:pt modelId="{7AACD535-1769-4106-8EC8-3616207D1467}" type="pres">
      <dgm:prSet presAssocID="{0F336809-9953-46BA-9722-116B2569726D}" presName="comp2" presStyleCnt="0"/>
      <dgm:spPr/>
    </dgm:pt>
    <dgm:pt modelId="{C9A558FC-C60D-4D51-BD38-5340380A8419}" type="pres">
      <dgm:prSet presAssocID="{0F336809-9953-46BA-9722-116B2569726D}" presName="circle2" presStyleLbl="node1" presStyleIdx="1" presStyleCnt="3"/>
      <dgm:spPr/>
    </dgm:pt>
    <dgm:pt modelId="{BB2725BD-3712-40B9-B596-8769D793CAC1}" type="pres">
      <dgm:prSet presAssocID="{0F336809-9953-46BA-9722-116B2569726D}" presName="c2text" presStyleLbl="node1" presStyleIdx="1" presStyleCnt="3">
        <dgm:presLayoutVars>
          <dgm:bulletEnabled val="1"/>
        </dgm:presLayoutVars>
      </dgm:prSet>
      <dgm:spPr/>
    </dgm:pt>
    <dgm:pt modelId="{8AF6244C-31D3-43C2-A546-63EBAC7009E4}" type="pres">
      <dgm:prSet presAssocID="{0F336809-9953-46BA-9722-116B2569726D}" presName="comp3" presStyleCnt="0"/>
      <dgm:spPr/>
    </dgm:pt>
    <dgm:pt modelId="{9051FEF2-887C-418E-B6B3-80BC01447E5D}" type="pres">
      <dgm:prSet presAssocID="{0F336809-9953-46BA-9722-116B2569726D}" presName="circle3" presStyleLbl="node1" presStyleIdx="2" presStyleCnt="3"/>
      <dgm:spPr/>
    </dgm:pt>
    <dgm:pt modelId="{1514A62C-D9FE-4F7F-BDB9-0D1CB3023356}" type="pres">
      <dgm:prSet presAssocID="{0F336809-9953-46BA-9722-116B2569726D}" presName="c3text" presStyleLbl="node1" presStyleIdx="2" presStyleCnt="3">
        <dgm:presLayoutVars>
          <dgm:bulletEnabled val="1"/>
        </dgm:presLayoutVars>
      </dgm:prSet>
      <dgm:spPr/>
    </dgm:pt>
  </dgm:ptLst>
  <dgm:cxnLst>
    <dgm:cxn modelId="{BE52C360-8C8C-4637-B96E-8B9B3C5B7443}" type="presOf" srcId="{E94B78FD-8BC7-413B-9C71-07E2583B91FD}" destId="{C9A558FC-C60D-4D51-BD38-5340380A8419}" srcOrd="0" destOrd="0" presId="urn:microsoft.com/office/officeart/2005/8/layout/venn2"/>
    <dgm:cxn modelId="{C0E92461-0480-4D05-92C0-8FEDC6F61B8D}" srcId="{0F336809-9953-46BA-9722-116B2569726D}" destId="{E03F14F4-96AB-40A7-B76E-EE36F3C05EAE}" srcOrd="0" destOrd="0" parTransId="{27074680-FBBA-485B-8E4A-D05863B55597}" sibTransId="{4B4C2E0E-5C0B-4179-91A6-47236B2DB7F3}"/>
    <dgm:cxn modelId="{5FB07475-6439-4435-A771-B2BB017438BA}" type="presOf" srcId="{E03F14F4-96AB-40A7-B76E-EE36F3C05EAE}" destId="{C0F7174C-8F98-435F-A32B-4AA7214C67CE}" srcOrd="0" destOrd="0" presId="urn:microsoft.com/office/officeart/2005/8/layout/venn2"/>
    <dgm:cxn modelId="{1198B485-E00D-41D6-B623-DA0D12E05304}" srcId="{0F336809-9953-46BA-9722-116B2569726D}" destId="{E94B78FD-8BC7-413B-9C71-07E2583B91FD}" srcOrd="1" destOrd="0" parTransId="{5FCE90E5-EFA0-47C4-B30F-C7D4E9E93AE3}" sibTransId="{3992A60A-49BA-458A-AA7A-52B4D34C0293}"/>
    <dgm:cxn modelId="{7029BA94-649B-414A-95D9-2894D62AFB26}" type="presOf" srcId="{331B6989-DAA3-4ED2-96B2-C7388248EBCD}" destId="{9051FEF2-887C-418E-B6B3-80BC01447E5D}" srcOrd="0" destOrd="0" presId="urn:microsoft.com/office/officeart/2005/8/layout/venn2"/>
    <dgm:cxn modelId="{62A520B3-87CF-43A4-A4F6-98D41B065027}" srcId="{0F336809-9953-46BA-9722-116B2569726D}" destId="{331B6989-DAA3-4ED2-96B2-C7388248EBCD}" srcOrd="2" destOrd="0" parTransId="{C494D1C3-25B7-4AF6-8DAB-B2E854A359D5}" sibTransId="{EDAA5E59-6FBA-41C5-8A52-AC8B18BE7DE3}"/>
    <dgm:cxn modelId="{D8ADFECD-541B-48DC-84AA-2421DCD36C6C}" type="presOf" srcId="{E03F14F4-96AB-40A7-B76E-EE36F3C05EAE}" destId="{35C8D2FF-B239-4ECB-AEE4-E1C6D7E29A2C}" srcOrd="1" destOrd="0" presId="urn:microsoft.com/office/officeart/2005/8/layout/venn2"/>
    <dgm:cxn modelId="{4E4DDBDF-4996-4D58-99E3-A32A3B56F1BF}" type="presOf" srcId="{331B6989-DAA3-4ED2-96B2-C7388248EBCD}" destId="{1514A62C-D9FE-4F7F-BDB9-0D1CB3023356}" srcOrd="1" destOrd="0" presId="urn:microsoft.com/office/officeart/2005/8/layout/venn2"/>
    <dgm:cxn modelId="{063E41E0-47F2-4018-8F68-54EC94997D48}" type="presOf" srcId="{E94B78FD-8BC7-413B-9C71-07E2583B91FD}" destId="{BB2725BD-3712-40B9-B596-8769D793CAC1}" srcOrd="1" destOrd="0" presId="urn:microsoft.com/office/officeart/2005/8/layout/venn2"/>
    <dgm:cxn modelId="{68B486F7-5126-45DD-93D3-4B104D7666E3}" type="presOf" srcId="{0F336809-9953-46BA-9722-116B2569726D}" destId="{837B1A59-762A-499B-8A10-36B475FA92CC}" srcOrd="0" destOrd="0" presId="urn:microsoft.com/office/officeart/2005/8/layout/venn2"/>
    <dgm:cxn modelId="{DA8E0BC2-E1FC-4FF8-8145-EA842F284B80}" type="presParOf" srcId="{837B1A59-762A-499B-8A10-36B475FA92CC}" destId="{EA448633-E2A9-42B4-B458-9E62CDFD3BCF}" srcOrd="0" destOrd="0" presId="urn:microsoft.com/office/officeart/2005/8/layout/venn2"/>
    <dgm:cxn modelId="{04F9301A-F053-4A36-BFAC-255473901602}" type="presParOf" srcId="{EA448633-E2A9-42B4-B458-9E62CDFD3BCF}" destId="{C0F7174C-8F98-435F-A32B-4AA7214C67CE}" srcOrd="0" destOrd="0" presId="urn:microsoft.com/office/officeart/2005/8/layout/venn2"/>
    <dgm:cxn modelId="{166B2771-FFDB-4F97-8A9C-8CB67355E98D}" type="presParOf" srcId="{EA448633-E2A9-42B4-B458-9E62CDFD3BCF}" destId="{35C8D2FF-B239-4ECB-AEE4-E1C6D7E29A2C}" srcOrd="1" destOrd="0" presId="urn:microsoft.com/office/officeart/2005/8/layout/venn2"/>
    <dgm:cxn modelId="{B0657E4E-E951-4AB4-B8E8-1A29A3E511C7}" type="presParOf" srcId="{837B1A59-762A-499B-8A10-36B475FA92CC}" destId="{7AACD535-1769-4106-8EC8-3616207D1467}" srcOrd="1" destOrd="0" presId="urn:microsoft.com/office/officeart/2005/8/layout/venn2"/>
    <dgm:cxn modelId="{90356D2C-6DF9-4F98-B7AE-004117ABD0F1}" type="presParOf" srcId="{7AACD535-1769-4106-8EC8-3616207D1467}" destId="{C9A558FC-C60D-4D51-BD38-5340380A8419}" srcOrd="0" destOrd="0" presId="urn:microsoft.com/office/officeart/2005/8/layout/venn2"/>
    <dgm:cxn modelId="{D8DC1CEB-224C-4FDC-A8F3-13EA60F6E134}" type="presParOf" srcId="{7AACD535-1769-4106-8EC8-3616207D1467}" destId="{BB2725BD-3712-40B9-B596-8769D793CAC1}" srcOrd="1" destOrd="0" presId="urn:microsoft.com/office/officeart/2005/8/layout/venn2"/>
    <dgm:cxn modelId="{DA32AA63-B52E-4119-B7C0-09BCC9EC22A8}" type="presParOf" srcId="{837B1A59-762A-499B-8A10-36B475FA92CC}" destId="{8AF6244C-31D3-43C2-A546-63EBAC7009E4}" srcOrd="2" destOrd="0" presId="urn:microsoft.com/office/officeart/2005/8/layout/venn2"/>
    <dgm:cxn modelId="{03D67B28-7575-4D98-9A03-F5967144377A}" type="presParOf" srcId="{8AF6244C-31D3-43C2-A546-63EBAC7009E4}" destId="{9051FEF2-887C-418E-B6B3-80BC01447E5D}" srcOrd="0" destOrd="0" presId="urn:microsoft.com/office/officeart/2005/8/layout/venn2"/>
    <dgm:cxn modelId="{8B7EA3FD-BBAD-4A3F-9667-772D055D42F9}" type="presParOf" srcId="{8AF6244C-31D3-43C2-A546-63EBAC7009E4}" destId="{1514A62C-D9FE-4F7F-BDB9-0D1CB3023356}" srcOrd="1" destOrd="0" presId="urn:microsoft.com/office/officeart/2005/8/layout/venn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5BC902-6D9E-46FE-A91A-E8B33F903904}">
      <dsp:nvSpPr>
        <dsp:cNvPr id="0" name=""/>
        <dsp:cNvSpPr/>
      </dsp:nvSpPr>
      <dsp:spPr>
        <a:xfrm>
          <a:off x="1610822" y="255739"/>
          <a:ext cx="3182537" cy="3182537"/>
        </a:xfrm>
        <a:prstGeom prst="pie">
          <a:avLst>
            <a:gd name="adj1" fmla="val 16200000"/>
            <a:gd name="adj2" fmla="val 180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Gain the skills needed to engage seriously with religions and worldviews</a:t>
          </a:r>
        </a:p>
      </dsp:txBody>
      <dsp:txXfrm>
        <a:off x="3341137" y="842993"/>
        <a:ext cx="1079789" cy="1060845"/>
      </dsp:txXfrm>
    </dsp:sp>
    <dsp:sp modelId="{4A576D0D-AE61-4883-8C88-C8E88CB5B17E}">
      <dsp:nvSpPr>
        <dsp:cNvPr id="0" name=""/>
        <dsp:cNvSpPr/>
      </dsp:nvSpPr>
      <dsp:spPr>
        <a:xfrm>
          <a:off x="1446770" y="350457"/>
          <a:ext cx="3182537" cy="3182537"/>
        </a:xfrm>
        <a:prstGeom prst="pie">
          <a:avLst>
            <a:gd name="adj1" fmla="val 1800000"/>
            <a:gd name="adj2" fmla="val 900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Express ideas and insights about the impact, nature and significance of religions and worldviews</a:t>
          </a:r>
        </a:p>
      </dsp:txBody>
      <dsp:txXfrm>
        <a:off x="2318179" y="2358487"/>
        <a:ext cx="1439719" cy="985071"/>
      </dsp:txXfrm>
    </dsp:sp>
    <dsp:sp modelId="{17097A4E-2E4F-4CC8-8DE8-63BC5B0B28B9}">
      <dsp:nvSpPr>
        <dsp:cNvPr id="0" name=""/>
        <dsp:cNvSpPr/>
      </dsp:nvSpPr>
      <dsp:spPr>
        <a:xfrm>
          <a:off x="1446770" y="350457"/>
          <a:ext cx="3182537" cy="3182537"/>
        </a:xfrm>
        <a:prstGeom prst="pie">
          <a:avLst>
            <a:gd name="adj1" fmla="val 9000000"/>
            <a:gd name="adj2" fmla="val 1620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Know about and understand a range of religions and worldviews</a:t>
          </a:r>
        </a:p>
      </dsp:txBody>
      <dsp:txXfrm>
        <a:off x="1787756" y="975599"/>
        <a:ext cx="1079789" cy="10608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600E2B-D301-4984-8771-A9B982B9B2EC}">
      <dsp:nvSpPr>
        <dsp:cNvPr id="0" name=""/>
        <dsp:cNvSpPr/>
      </dsp:nvSpPr>
      <dsp:spPr>
        <a:xfrm>
          <a:off x="4760534" y="1110453"/>
          <a:ext cx="2216546" cy="2216546"/>
        </a:xfrm>
        <a:prstGeom prst="gear9">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b="1" kern="1200" dirty="0"/>
            <a:t>Learning about Religion</a:t>
          </a:r>
          <a:endParaRPr lang="en-GB" sz="2400" kern="1200" dirty="0"/>
        </a:p>
      </dsp:txBody>
      <dsp:txXfrm>
        <a:off x="5206158" y="1629668"/>
        <a:ext cx="1325298" cy="1139351"/>
      </dsp:txXfrm>
    </dsp:sp>
    <dsp:sp modelId="{8AFCC643-8907-44CF-B0AB-4E0976B4D60D}">
      <dsp:nvSpPr>
        <dsp:cNvPr id="0" name=""/>
        <dsp:cNvSpPr/>
      </dsp:nvSpPr>
      <dsp:spPr>
        <a:xfrm>
          <a:off x="2468474" y="1758486"/>
          <a:ext cx="2673767" cy="2271597"/>
        </a:xfrm>
        <a:prstGeom prst="gear6">
          <a:avLst/>
        </a:prstGeom>
        <a:solidFill>
          <a:schemeClr val="accent4">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b="1" kern="1200" dirty="0"/>
            <a:t>Learning from Religion</a:t>
          </a:r>
          <a:endParaRPr lang="en-GB" sz="2400" kern="1200" dirty="0"/>
        </a:p>
      </dsp:txBody>
      <dsp:txXfrm>
        <a:off x="3098815" y="2333824"/>
        <a:ext cx="1413085" cy="1120921"/>
      </dsp:txXfrm>
    </dsp:sp>
    <dsp:sp modelId="{45F2A073-B125-40B3-B5E9-7A0E9982083B}">
      <dsp:nvSpPr>
        <dsp:cNvPr id="0" name=""/>
        <dsp:cNvSpPr/>
      </dsp:nvSpPr>
      <dsp:spPr>
        <a:xfrm>
          <a:off x="4793964" y="778306"/>
          <a:ext cx="2726351" cy="2726351"/>
        </a:xfrm>
        <a:prstGeom prst="circularArrow">
          <a:avLst>
            <a:gd name="adj1" fmla="val 4878"/>
            <a:gd name="adj2" fmla="val 312630"/>
            <a:gd name="adj3" fmla="val 3130591"/>
            <a:gd name="adj4" fmla="val 15237818"/>
            <a:gd name="adj5" fmla="val 569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13BB86F-978B-4129-AF79-67D9B3323C2D}">
      <dsp:nvSpPr>
        <dsp:cNvPr id="0" name=""/>
        <dsp:cNvSpPr/>
      </dsp:nvSpPr>
      <dsp:spPr>
        <a:xfrm>
          <a:off x="2242292" y="1645233"/>
          <a:ext cx="2061387" cy="2061387"/>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195EEA-D8BE-464B-9B80-9228537DA316}">
      <dsp:nvSpPr>
        <dsp:cNvPr id="0" name=""/>
        <dsp:cNvSpPr/>
      </dsp:nvSpPr>
      <dsp:spPr>
        <a:xfrm>
          <a:off x="249407" y="1295418"/>
          <a:ext cx="2327801" cy="2327801"/>
        </a:xfrm>
        <a:prstGeom prst="pie">
          <a:avLst>
            <a:gd name="adj1" fmla="val 16200000"/>
            <a:gd name="adj2" fmla="val 19800000"/>
          </a:avLst>
        </a:prstGeom>
        <a:solidFill>
          <a:schemeClr val="accent6">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US" sz="900" b="0" kern="1200" dirty="0"/>
            <a:t>Islam</a:t>
          </a:r>
        </a:p>
        <a:p>
          <a:pPr marL="0" lvl="0" indent="0" algn="ctr" defTabSz="400050">
            <a:lnSpc>
              <a:spcPct val="90000"/>
            </a:lnSpc>
            <a:spcBef>
              <a:spcPct val="0"/>
            </a:spcBef>
            <a:spcAft>
              <a:spcPct val="35000"/>
            </a:spcAft>
            <a:buNone/>
          </a:pPr>
          <a:r>
            <a:rPr lang="en-US" sz="900" b="0" kern="1200" dirty="0"/>
            <a:t>Summer2</a:t>
          </a:r>
          <a:endParaRPr lang="en-GB" sz="900" kern="1200" dirty="0"/>
        </a:p>
      </dsp:txBody>
      <dsp:txXfrm>
        <a:off x="1468731" y="1592767"/>
        <a:ext cx="609662" cy="471102"/>
      </dsp:txXfrm>
    </dsp:sp>
    <dsp:sp modelId="{581DF09D-7EBE-426D-917B-0B91CC37CA9E}">
      <dsp:nvSpPr>
        <dsp:cNvPr id="0" name=""/>
        <dsp:cNvSpPr/>
      </dsp:nvSpPr>
      <dsp:spPr>
        <a:xfrm>
          <a:off x="277119" y="1343359"/>
          <a:ext cx="2327801" cy="2327801"/>
        </a:xfrm>
        <a:prstGeom prst="pie">
          <a:avLst>
            <a:gd name="adj1" fmla="val 19800000"/>
            <a:gd name="adj2" fmla="val 1800000"/>
          </a:avLst>
        </a:prstGeom>
        <a:solidFill>
          <a:schemeClr val="accent6">
            <a:shade val="80000"/>
            <a:hueOff val="64256"/>
            <a:satOff val="-2582"/>
            <a:lumOff val="55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US" sz="900" kern="1200" dirty="0">
              <a:latin typeface="Calibri Light" panose="020F0302020204030204"/>
            </a:rPr>
            <a:t>Hinduism</a:t>
          </a:r>
          <a:endParaRPr lang="en-US" sz="900" kern="1200" dirty="0"/>
        </a:p>
        <a:p>
          <a:pPr marL="0" lvl="0" indent="0" algn="ctr" defTabSz="400050">
            <a:lnSpc>
              <a:spcPct val="90000"/>
            </a:lnSpc>
            <a:spcBef>
              <a:spcPct val="0"/>
            </a:spcBef>
            <a:spcAft>
              <a:spcPct val="35000"/>
            </a:spcAft>
            <a:buNone/>
          </a:pPr>
          <a:r>
            <a:rPr lang="en-US" sz="900" kern="1200" dirty="0"/>
            <a:t>Autumn 1</a:t>
          </a:r>
          <a:endParaRPr lang="en-GB" sz="900" kern="1200" dirty="0"/>
        </a:p>
      </dsp:txBody>
      <dsp:txXfrm>
        <a:off x="1856698" y="2285565"/>
        <a:ext cx="637374" cy="457246"/>
      </dsp:txXfrm>
    </dsp:sp>
    <dsp:sp modelId="{56EE4598-88EE-4119-AB34-D27FEF6AE15F}">
      <dsp:nvSpPr>
        <dsp:cNvPr id="0" name=""/>
        <dsp:cNvSpPr/>
      </dsp:nvSpPr>
      <dsp:spPr>
        <a:xfrm>
          <a:off x="249407" y="1391301"/>
          <a:ext cx="2327801" cy="2327801"/>
        </a:xfrm>
        <a:prstGeom prst="pie">
          <a:avLst>
            <a:gd name="adj1" fmla="val 1800000"/>
            <a:gd name="adj2" fmla="val 5400000"/>
          </a:avLst>
        </a:prstGeom>
        <a:solidFill>
          <a:schemeClr val="accent6">
            <a:shade val="80000"/>
            <a:hueOff val="128512"/>
            <a:satOff val="-5164"/>
            <a:lumOff val="110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US" sz="900" b="0" kern="1200" dirty="0"/>
            <a:t>Christianity</a:t>
          </a:r>
        </a:p>
        <a:p>
          <a:pPr marL="0" lvl="0" indent="0" algn="ctr" defTabSz="400050">
            <a:lnSpc>
              <a:spcPct val="90000"/>
            </a:lnSpc>
            <a:spcBef>
              <a:spcPct val="0"/>
            </a:spcBef>
            <a:spcAft>
              <a:spcPct val="35000"/>
            </a:spcAft>
            <a:buNone/>
          </a:pPr>
          <a:r>
            <a:rPr lang="en-US" sz="900" b="0" kern="1200" dirty="0"/>
            <a:t>Autumn 2</a:t>
          </a:r>
          <a:endParaRPr lang="en-GB" sz="900" kern="1200" dirty="0"/>
        </a:p>
      </dsp:txBody>
      <dsp:txXfrm>
        <a:off x="1468731" y="2964507"/>
        <a:ext cx="609662" cy="471102"/>
      </dsp:txXfrm>
    </dsp:sp>
    <dsp:sp modelId="{06805570-3447-4DB2-8FD0-31FA50E12155}">
      <dsp:nvSpPr>
        <dsp:cNvPr id="0" name=""/>
        <dsp:cNvSpPr/>
      </dsp:nvSpPr>
      <dsp:spPr>
        <a:xfrm>
          <a:off x="193983" y="1391301"/>
          <a:ext cx="2327801" cy="2327801"/>
        </a:xfrm>
        <a:prstGeom prst="pie">
          <a:avLst>
            <a:gd name="adj1" fmla="val 5400000"/>
            <a:gd name="adj2" fmla="val 9000000"/>
          </a:avLst>
        </a:prstGeom>
        <a:solidFill>
          <a:schemeClr val="accent6">
            <a:shade val="80000"/>
            <a:hueOff val="192768"/>
            <a:satOff val="-7745"/>
            <a:lumOff val="165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US" sz="900" kern="1200" dirty="0"/>
            <a:t>Sikhism</a:t>
          </a:r>
        </a:p>
        <a:p>
          <a:pPr marL="0" lvl="0" indent="0" algn="ctr" defTabSz="400050">
            <a:lnSpc>
              <a:spcPct val="90000"/>
            </a:lnSpc>
            <a:spcBef>
              <a:spcPct val="0"/>
            </a:spcBef>
            <a:spcAft>
              <a:spcPct val="35000"/>
            </a:spcAft>
            <a:buNone/>
          </a:pPr>
          <a:r>
            <a:rPr lang="en-GB" sz="900" kern="1200" dirty="0"/>
            <a:t>Spring 1</a:t>
          </a:r>
        </a:p>
      </dsp:txBody>
      <dsp:txXfrm>
        <a:off x="692798" y="2964507"/>
        <a:ext cx="609662" cy="471102"/>
      </dsp:txXfrm>
    </dsp:sp>
    <dsp:sp modelId="{AAA83604-AB4B-43DC-8C03-81969F4A2236}">
      <dsp:nvSpPr>
        <dsp:cNvPr id="0" name=""/>
        <dsp:cNvSpPr/>
      </dsp:nvSpPr>
      <dsp:spPr>
        <a:xfrm>
          <a:off x="166271" y="1343359"/>
          <a:ext cx="2327801" cy="2327801"/>
        </a:xfrm>
        <a:prstGeom prst="pie">
          <a:avLst>
            <a:gd name="adj1" fmla="val 9000000"/>
            <a:gd name="adj2" fmla="val 12600000"/>
          </a:avLst>
        </a:prstGeom>
        <a:solidFill>
          <a:schemeClr val="accent6">
            <a:shade val="80000"/>
            <a:hueOff val="257024"/>
            <a:satOff val="-10327"/>
            <a:lumOff val="221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US" sz="900" b="0" kern="1200" dirty="0"/>
            <a:t>Judaism</a:t>
          </a:r>
        </a:p>
        <a:p>
          <a:pPr marL="0" lvl="0" indent="0" algn="ctr" defTabSz="400050">
            <a:lnSpc>
              <a:spcPct val="90000"/>
            </a:lnSpc>
            <a:spcBef>
              <a:spcPct val="0"/>
            </a:spcBef>
            <a:spcAft>
              <a:spcPct val="35000"/>
            </a:spcAft>
            <a:buNone/>
          </a:pPr>
          <a:r>
            <a:rPr lang="en-US" sz="900" b="0" kern="1200" dirty="0"/>
            <a:t>Spring 2</a:t>
          </a:r>
          <a:endParaRPr lang="en-GB" sz="900" kern="1200" dirty="0"/>
        </a:p>
      </dsp:txBody>
      <dsp:txXfrm>
        <a:off x="277119" y="2285565"/>
        <a:ext cx="637374" cy="457246"/>
      </dsp:txXfrm>
    </dsp:sp>
    <dsp:sp modelId="{B5483B6C-01C4-4EFA-A05F-4E5D3465BB4C}">
      <dsp:nvSpPr>
        <dsp:cNvPr id="0" name=""/>
        <dsp:cNvSpPr/>
      </dsp:nvSpPr>
      <dsp:spPr>
        <a:xfrm>
          <a:off x="193983" y="1295418"/>
          <a:ext cx="2327801" cy="2327801"/>
        </a:xfrm>
        <a:prstGeom prst="pie">
          <a:avLst>
            <a:gd name="adj1" fmla="val 12600000"/>
            <a:gd name="adj2" fmla="val 16200000"/>
          </a:avLst>
        </a:prstGeom>
        <a:solidFill>
          <a:schemeClr val="accent6">
            <a:shade val="80000"/>
            <a:hueOff val="321280"/>
            <a:satOff val="-12909"/>
            <a:lumOff val="27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US" sz="900" kern="1200" dirty="0"/>
            <a:t>Buddhism</a:t>
          </a:r>
        </a:p>
        <a:p>
          <a:pPr marL="0" lvl="0" indent="0" algn="ctr" defTabSz="400050">
            <a:lnSpc>
              <a:spcPct val="90000"/>
            </a:lnSpc>
            <a:spcBef>
              <a:spcPct val="0"/>
            </a:spcBef>
            <a:spcAft>
              <a:spcPct val="35000"/>
            </a:spcAft>
            <a:buNone/>
          </a:pPr>
          <a:r>
            <a:rPr lang="en-US" sz="900" kern="1200" dirty="0"/>
            <a:t>Summer1</a:t>
          </a:r>
          <a:endParaRPr lang="en-GB" sz="900" kern="1200" dirty="0"/>
        </a:p>
      </dsp:txBody>
      <dsp:txXfrm>
        <a:off x="692798" y="1592767"/>
        <a:ext cx="609662" cy="471102"/>
      </dsp:txXfrm>
    </dsp:sp>
    <dsp:sp modelId="{DF88EAF1-744E-45B1-A5AF-FCD4E5F1F01D}">
      <dsp:nvSpPr>
        <dsp:cNvPr id="0" name=""/>
        <dsp:cNvSpPr/>
      </dsp:nvSpPr>
      <dsp:spPr>
        <a:xfrm>
          <a:off x="105220" y="1151316"/>
          <a:ext cx="2616005" cy="2616005"/>
        </a:xfrm>
        <a:prstGeom prst="circularArrow">
          <a:avLst>
            <a:gd name="adj1" fmla="val 5085"/>
            <a:gd name="adj2" fmla="val 327528"/>
            <a:gd name="adj3" fmla="val 19472472"/>
            <a:gd name="adj4" fmla="val 16200251"/>
            <a:gd name="adj5" fmla="val 5932"/>
          </a:avLst>
        </a:prstGeom>
        <a:solidFill>
          <a:schemeClr val="accent6">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F37501B-6BC5-4900-8990-A3B59D369C1C}">
      <dsp:nvSpPr>
        <dsp:cNvPr id="0" name=""/>
        <dsp:cNvSpPr/>
      </dsp:nvSpPr>
      <dsp:spPr>
        <a:xfrm>
          <a:off x="132932" y="1199257"/>
          <a:ext cx="2616005" cy="2616005"/>
        </a:xfrm>
        <a:prstGeom prst="circularArrow">
          <a:avLst>
            <a:gd name="adj1" fmla="val 5085"/>
            <a:gd name="adj2" fmla="val 327528"/>
            <a:gd name="adj3" fmla="val 1472472"/>
            <a:gd name="adj4" fmla="val 19800000"/>
            <a:gd name="adj5" fmla="val 5932"/>
          </a:avLst>
        </a:prstGeom>
        <a:solidFill>
          <a:schemeClr val="accent6">
            <a:shade val="90000"/>
            <a:hueOff val="64277"/>
            <a:satOff val="-2531"/>
            <a:lumOff val="5037"/>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DBE9106-DEC7-4229-ACCB-0BE083BCF27E}">
      <dsp:nvSpPr>
        <dsp:cNvPr id="0" name=""/>
        <dsp:cNvSpPr/>
      </dsp:nvSpPr>
      <dsp:spPr>
        <a:xfrm>
          <a:off x="105220" y="1247199"/>
          <a:ext cx="2616005" cy="2616005"/>
        </a:xfrm>
        <a:prstGeom prst="circularArrow">
          <a:avLst>
            <a:gd name="adj1" fmla="val 5085"/>
            <a:gd name="adj2" fmla="val 327528"/>
            <a:gd name="adj3" fmla="val 5072221"/>
            <a:gd name="adj4" fmla="val 1800000"/>
            <a:gd name="adj5" fmla="val 5932"/>
          </a:avLst>
        </a:prstGeom>
        <a:solidFill>
          <a:schemeClr val="accent6">
            <a:shade val="90000"/>
            <a:hueOff val="128555"/>
            <a:satOff val="-5061"/>
            <a:lumOff val="1007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5077DB1-D6CD-45D0-937C-D74729ACFF68}">
      <dsp:nvSpPr>
        <dsp:cNvPr id="0" name=""/>
        <dsp:cNvSpPr/>
      </dsp:nvSpPr>
      <dsp:spPr>
        <a:xfrm>
          <a:off x="49966" y="1247199"/>
          <a:ext cx="2616005" cy="2616005"/>
        </a:xfrm>
        <a:prstGeom prst="circularArrow">
          <a:avLst>
            <a:gd name="adj1" fmla="val 5085"/>
            <a:gd name="adj2" fmla="val 327528"/>
            <a:gd name="adj3" fmla="val 8672472"/>
            <a:gd name="adj4" fmla="val 5400251"/>
            <a:gd name="adj5" fmla="val 5932"/>
          </a:avLst>
        </a:prstGeom>
        <a:solidFill>
          <a:schemeClr val="accent6">
            <a:shade val="90000"/>
            <a:hueOff val="192832"/>
            <a:satOff val="-7592"/>
            <a:lumOff val="1511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6EAED0B-2AE6-4C6D-A86C-2380158EFC3F}">
      <dsp:nvSpPr>
        <dsp:cNvPr id="0" name=""/>
        <dsp:cNvSpPr/>
      </dsp:nvSpPr>
      <dsp:spPr>
        <a:xfrm>
          <a:off x="22254" y="1199257"/>
          <a:ext cx="2616005" cy="2616005"/>
        </a:xfrm>
        <a:prstGeom prst="circularArrow">
          <a:avLst>
            <a:gd name="adj1" fmla="val 5085"/>
            <a:gd name="adj2" fmla="val 327528"/>
            <a:gd name="adj3" fmla="val 12272472"/>
            <a:gd name="adj4" fmla="val 9000000"/>
            <a:gd name="adj5" fmla="val 5932"/>
          </a:avLst>
        </a:prstGeom>
        <a:solidFill>
          <a:schemeClr val="accent6">
            <a:shade val="90000"/>
            <a:hueOff val="257109"/>
            <a:satOff val="-10122"/>
            <a:lumOff val="2014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F9BE903-158D-4CA9-AABD-E704DD564798}">
      <dsp:nvSpPr>
        <dsp:cNvPr id="0" name=""/>
        <dsp:cNvSpPr/>
      </dsp:nvSpPr>
      <dsp:spPr>
        <a:xfrm>
          <a:off x="49966" y="1151316"/>
          <a:ext cx="2616005" cy="2616005"/>
        </a:xfrm>
        <a:prstGeom prst="circularArrow">
          <a:avLst>
            <a:gd name="adj1" fmla="val 5085"/>
            <a:gd name="adj2" fmla="val 327528"/>
            <a:gd name="adj3" fmla="val 15872221"/>
            <a:gd name="adj4" fmla="val 12600000"/>
            <a:gd name="adj5" fmla="val 5932"/>
          </a:avLst>
        </a:prstGeom>
        <a:solidFill>
          <a:schemeClr val="accent6">
            <a:shade val="90000"/>
            <a:hueOff val="321387"/>
            <a:satOff val="-12653"/>
            <a:lumOff val="25183"/>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A71FE5-2D58-41DF-AE91-38D6672397D7}">
      <dsp:nvSpPr>
        <dsp:cNvPr id="0" name=""/>
        <dsp:cNvSpPr/>
      </dsp:nvSpPr>
      <dsp:spPr>
        <a:xfrm rot="16200000">
          <a:off x="321838" y="-321838"/>
          <a:ext cx="1381273" cy="2024949"/>
        </a:xfrm>
        <a:prstGeom prst="round1Rect">
          <a:avLst/>
        </a:prstGeom>
        <a:solidFill>
          <a:schemeClr val="accent4">
            <a:hueOff val="0"/>
            <a:satOff val="0"/>
            <a:lumOff val="0"/>
            <a:alphaOff val="0"/>
          </a:schemeClr>
        </a:solidFill>
        <a:ln>
          <a:noFill/>
        </a:ln>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GB" sz="1400" kern="1200" dirty="0"/>
            <a:t>English/ Maths</a:t>
          </a:r>
        </a:p>
      </dsp:txBody>
      <dsp:txXfrm rot="5400000">
        <a:off x="0" y="0"/>
        <a:ext cx="2024949" cy="1035954"/>
      </dsp:txXfrm>
    </dsp:sp>
    <dsp:sp modelId="{E78273AD-332C-4230-A5E0-6316A3F04045}">
      <dsp:nvSpPr>
        <dsp:cNvPr id="0" name=""/>
        <dsp:cNvSpPr/>
      </dsp:nvSpPr>
      <dsp:spPr>
        <a:xfrm>
          <a:off x="2000730" y="0"/>
          <a:ext cx="2024949" cy="1381273"/>
        </a:xfrm>
        <a:prstGeom prst="round1Rect">
          <a:avLst/>
        </a:prstGeom>
        <a:solidFill>
          <a:schemeClr val="accent4">
            <a:hueOff val="3266964"/>
            <a:satOff val="-13592"/>
            <a:lumOff val="3203"/>
            <a:alphaOff val="0"/>
          </a:schemeClr>
        </a:solidFill>
        <a:ln>
          <a:noFill/>
        </a:ln>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GB" sz="1400" kern="1200" dirty="0"/>
            <a:t>Topic</a:t>
          </a:r>
        </a:p>
      </dsp:txBody>
      <dsp:txXfrm>
        <a:off x="2000730" y="0"/>
        <a:ext cx="2024949" cy="1035954"/>
      </dsp:txXfrm>
    </dsp:sp>
    <dsp:sp modelId="{EF8E6AC1-FA55-4312-8C05-315FBAD421D3}">
      <dsp:nvSpPr>
        <dsp:cNvPr id="0" name=""/>
        <dsp:cNvSpPr/>
      </dsp:nvSpPr>
      <dsp:spPr>
        <a:xfrm rot="10800000">
          <a:off x="0" y="1381273"/>
          <a:ext cx="2024949" cy="1381273"/>
        </a:xfrm>
        <a:prstGeom prst="round1Rect">
          <a:avLst/>
        </a:prstGeom>
        <a:solidFill>
          <a:schemeClr val="accent4">
            <a:hueOff val="6533927"/>
            <a:satOff val="-27185"/>
            <a:lumOff val="6405"/>
            <a:alphaOff val="0"/>
          </a:schemeClr>
        </a:solidFill>
        <a:ln>
          <a:noFill/>
        </a:ln>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GB" sz="1400" kern="1200" dirty="0"/>
            <a:t>Assemblies/ Thinking Thursdays</a:t>
          </a:r>
        </a:p>
      </dsp:txBody>
      <dsp:txXfrm rot="10800000">
        <a:off x="0" y="1726591"/>
        <a:ext cx="2024949" cy="1035954"/>
      </dsp:txXfrm>
    </dsp:sp>
    <dsp:sp modelId="{BD23FE84-9FC2-4D6F-AFBC-0286596D49C6}">
      <dsp:nvSpPr>
        <dsp:cNvPr id="0" name=""/>
        <dsp:cNvSpPr/>
      </dsp:nvSpPr>
      <dsp:spPr>
        <a:xfrm rot="5400000">
          <a:off x="2346787" y="1059434"/>
          <a:ext cx="1381273" cy="2024949"/>
        </a:xfrm>
        <a:prstGeom prst="round1Rect">
          <a:avLst/>
        </a:prstGeom>
        <a:solidFill>
          <a:schemeClr val="accent4">
            <a:hueOff val="9800891"/>
            <a:satOff val="-40777"/>
            <a:lumOff val="9608"/>
            <a:alphaOff val="0"/>
          </a:schemeClr>
        </a:solidFill>
        <a:ln>
          <a:noFill/>
        </a:ln>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GB" sz="1400" kern="1200" dirty="0"/>
            <a:t>OBPS Wider Curriculum</a:t>
          </a:r>
        </a:p>
      </dsp:txBody>
      <dsp:txXfrm rot="-5400000">
        <a:off x="2024949" y="1726591"/>
        <a:ext cx="2024949" cy="1035954"/>
      </dsp:txXfrm>
    </dsp:sp>
    <dsp:sp modelId="{289A1F27-A8CD-4DF9-956E-5AB0A1F54C4D}">
      <dsp:nvSpPr>
        <dsp:cNvPr id="0" name=""/>
        <dsp:cNvSpPr/>
      </dsp:nvSpPr>
      <dsp:spPr>
        <a:xfrm>
          <a:off x="1417464" y="1035954"/>
          <a:ext cx="1214969" cy="690636"/>
        </a:xfrm>
        <a:prstGeom prst="roundRect">
          <a:avLst/>
        </a:prstGeom>
        <a:solidFill>
          <a:schemeClr val="accent4">
            <a:tint val="40000"/>
            <a:hueOff val="0"/>
            <a:satOff val="0"/>
            <a:lumOff val="0"/>
            <a:alphaOff val="0"/>
          </a:schemeClr>
        </a:solidFill>
        <a:ln>
          <a:noFill/>
        </a:ln>
        <a:effectLst/>
        <a:sp3d z="1524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Learning from Religion</a:t>
          </a:r>
        </a:p>
      </dsp:txBody>
      <dsp:txXfrm>
        <a:off x="1451178" y="1069668"/>
        <a:ext cx="1147541" cy="62320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F7174C-8F98-435F-A32B-4AA7214C67CE}">
      <dsp:nvSpPr>
        <dsp:cNvPr id="0" name=""/>
        <dsp:cNvSpPr/>
      </dsp:nvSpPr>
      <dsp:spPr>
        <a:xfrm>
          <a:off x="882347" y="0"/>
          <a:ext cx="2611362" cy="2611362"/>
        </a:xfrm>
        <a:prstGeom prst="ellipse">
          <a:avLst/>
        </a:prstGeom>
        <a:solidFill>
          <a:schemeClr val="accent6">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marL="0" lvl="0" indent="0" algn="ctr" defTabSz="400050">
            <a:lnSpc>
              <a:spcPct val="90000"/>
            </a:lnSpc>
            <a:spcBef>
              <a:spcPct val="0"/>
            </a:spcBef>
            <a:spcAft>
              <a:spcPct val="35000"/>
            </a:spcAft>
            <a:buNone/>
          </a:pPr>
          <a:r>
            <a:rPr lang="en-GB" sz="900" kern="1200" dirty="0">
              <a:latin typeface="Bahnschrift SemiBold" panose="020B0502040204020203" pitchFamily="34" charset="0"/>
            </a:rPr>
            <a:t>Knowledge understanding</a:t>
          </a:r>
        </a:p>
      </dsp:txBody>
      <dsp:txXfrm>
        <a:off x="1731692" y="130568"/>
        <a:ext cx="912671" cy="391704"/>
      </dsp:txXfrm>
    </dsp:sp>
    <dsp:sp modelId="{C9A558FC-C60D-4D51-BD38-5340380A8419}">
      <dsp:nvSpPr>
        <dsp:cNvPr id="0" name=""/>
        <dsp:cNvSpPr/>
      </dsp:nvSpPr>
      <dsp:spPr>
        <a:xfrm>
          <a:off x="1208767" y="652840"/>
          <a:ext cx="1958521" cy="1958521"/>
        </a:xfrm>
        <a:prstGeom prst="ellipse">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marL="0" lvl="0" indent="0" algn="ctr" defTabSz="400050">
            <a:lnSpc>
              <a:spcPct val="90000"/>
            </a:lnSpc>
            <a:spcBef>
              <a:spcPct val="0"/>
            </a:spcBef>
            <a:spcAft>
              <a:spcPct val="35000"/>
            </a:spcAft>
            <a:buNone/>
          </a:pPr>
          <a:r>
            <a:rPr lang="en-GB" sz="900" kern="1200" dirty="0">
              <a:latin typeface="Bahnschrift" panose="020B0502040204020203" pitchFamily="34" charset="0"/>
            </a:rPr>
            <a:t>Exploring/ questioning</a:t>
          </a:r>
        </a:p>
      </dsp:txBody>
      <dsp:txXfrm>
        <a:off x="1731692" y="775248"/>
        <a:ext cx="912671" cy="367222"/>
      </dsp:txXfrm>
    </dsp:sp>
    <dsp:sp modelId="{9051FEF2-887C-418E-B6B3-80BC01447E5D}">
      <dsp:nvSpPr>
        <dsp:cNvPr id="0" name=""/>
        <dsp:cNvSpPr/>
      </dsp:nvSpPr>
      <dsp:spPr>
        <a:xfrm>
          <a:off x="1535187" y="1305681"/>
          <a:ext cx="1305681" cy="1305681"/>
        </a:xfrm>
        <a:prstGeom prst="ellipse">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marL="0" lvl="0" indent="0" algn="ctr" defTabSz="400050">
            <a:lnSpc>
              <a:spcPct val="90000"/>
            </a:lnSpc>
            <a:spcBef>
              <a:spcPct val="0"/>
            </a:spcBef>
            <a:spcAft>
              <a:spcPct val="35000"/>
            </a:spcAft>
            <a:buNone/>
          </a:pPr>
          <a:r>
            <a:rPr lang="en-GB" sz="900" kern="1200" dirty="0">
              <a:latin typeface="Bahnschrift SemiBold" panose="020B0502040204020203" pitchFamily="34" charset="0"/>
            </a:rPr>
            <a:t>Personal reflection</a:t>
          </a:r>
        </a:p>
      </dsp:txBody>
      <dsp:txXfrm>
        <a:off x="1726400" y="1632101"/>
        <a:ext cx="923255" cy="652840"/>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5.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9/2/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D3907-8F3A-440E-8B6D-45F2D71A55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6C9D9D3-52C3-4C16-9E54-EB9180B27E9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A77D3F7-A793-443D-A269-C589C0CCFC6C}"/>
              </a:ext>
            </a:extLst>
          </p:cNvPr>
          <p:cNvSpPr>
            <a:spLocks noGrp="1"/>
          </p:cNvSpPr>
          <p:nvPr>
            <p:ph type="dt" sz="half" idx="10"/>
          </p:nvPr>
        </p:nvSpPr>
        <p:spPr/>
        <p:txBody>
          <a:bodyPr/>
          <a:lstStyle/>
          <a:p>
            <a:fld id="{CC2D2929-074C-434E-AB05-3B91D6B2E6F6}" type="datetimeFigureOut">
              <a:rPr lang="en-GB" smtClean="0"/>
              <a:t>16/01/2025</a:t>
            </a:fld>
            <a:endParaRPr lang="en-GB"/>
          </a:p>
        </p:txBody>
      </p:sp>
      <p:sp>
        <p:nvSpPr>
          <p:cNvPr id="5" name="Footer Placeholder 4">
            <a:extLst>
              <a:ext uri="{FF2B5EF4-FFF2-40B4-BE49-F238E27FC236}">
                <a16:creationId xmlns:a16="http://schemas.microsoft.com/office/drawing/2014/main" id="{0ECFC4D4-0987-4624-9A19-5AB869E219E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927032-960B-4258-A4A4-348340BE7067}"/>
              </a:ext>
            </a:extLst>
          </p:cNvPr>
          <p:cNvSpPr>
            <a:spLocks noGrp="1"/>
          </p:cNvSpPr>
          <p:nvPr>
            <p:ph type="sldNum" sz="quarter" idx="12"/>
          </p:nvPr>
        </p:nvSpPr>
        <p:spPr/>
        <p:txBody>
          <a:bodyPr/>
          <a:lstStyle/>
          <a:p>
            <a:fld id="{E3E55CDF-50FD-4441-B2FC-9BAE56FCA5BD}" type="slidenum">
              <a:rPr lang="en-GB" smtClean="0"/>
              <a:t>‹#›</a:t>
            </a:fld>
            <a:endParaRPr lang="en-GB"/>
          </a:p>
        </p:txBody>
      </p:sp>
    </p:spTree>
    <p:extLst>
      <p:ext uri="{BB962C8B-B14F-4D97-AF65-F5344CB8AC3E}">
        <p14:creationId xmlns:p14="http://schemas.microsoft.com/office/powerpoint/2010/main" val="3246344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43C94-6CB6-45B3-A398-8BCF0F356AA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04B2EC0-B975-4690-ABE5-93EAF615972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AB76867-8022-492E-9E08-B190A2C63139}"/>
              </a:ext>
            </a:extLst>
          </p:cNvPr>
          <p:cNvSpPr>
            <a:spLocks noGrp="1"/>
          </p:cNvSpPr>
          <p:nvPr>
            <p:ph type="dt" sz="half" idx="10"/>
          </p:nvPr>
        </p:nvSpPr>
        <p:spPr/>
        <p:txBody>
          <a:bodyPr/>
          <a:lstStyle/>
          <a:p>
            <a:fld id="{CC2D2929-074C-434E-AB05-3B91D6B2E6F6}" type="datetimeFigureOut">
              <a:rPr lang="en-GB" smtClean="0"/>
              <a:t>16/01/2025</a:t>
            </a:fld>
            <a:endParaRPr lang="en-GB"/>
          </a:p>
        </p:txBody>
      </p:sp>
      <p:sp>
        <p:nvSpPr>
          <p:cNvPr id="5" name="Footer Placeholder 4">
            <a:extLst>
              <a:ext uri="{FF2B5EF4-FFF2-40B4-BE49-F238E27FC236}">
                <a16:creationId xmlns:a16="http://schemas.microsoft.com/office/drawing/2014/main" id="{CE6BD355-12E3-43F5-A056-4FB2696F043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9C1713F-C831-4E64-BB3F-B4819EBDF6AB}"/>
              </a:ext>
            </a:extLst>
          </p:cNvPr>
          <p:cNvSpPr>
            <a:spLocks noGrp="1"/>
          </p:cNvSpPr>
          <p:nvPr>
            <p:ph type="sldNum" sz="quarter" idx="12"/>
          </p:nvPr>
        </p:nvSpPr>
        <p:spPr/>
        <p:txBody>
          <a:bodyPr/>
          <a:lstStyle/>
          <a:p>
            <a:fld id="{E3E55CDF-50FD-4441-B2FC-9BAE56FCA5BD}" type="slidenum">
              <a:rPr lang="en-GB" smtClean="0"/>
              <a:t>‹#›</a:t>
            </a:fld>
            <a:endParaRPr lang="en-GB"/>
          </a:p>
        </p:txBody>
      </p:sp>
    </p:spTree>
    <p:extLst>
      <p:ext uri="{BB962C8B-B14F-4D97-AF65-F5344CB8AC3E}">
        <p14:creationId xmlns:p14="http://schemas.microsoft.com/office/powerpoint/2010/main" val="1611475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0B9BA4-5412-4CBD-B69B-D877A3A8A70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D54977C-9E29-45E7-8A5E-122D6D6515E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9D91B63-E4D0-4DDC-870E-5F558811C2DA}"/>
              </a:ext>
            </a:extLst>
          </p:cNvPr>
          <p:cNvSpPr>
            <a:spLocks noGrp="1"/>
          </p:cNvSpPr>
          <p:nvPr>
            <p:ph type="dt" sz="half" idx="10"/>
          </p:nvPr>
        </p:nvSpPr>
        <p:spPr/>
        <p:txBody>
          <a:bodyPr/>
          <a:lstStyle/>
          <a:p>
            <a:fld id="{CC2D2929-074C-434E-AB05-3B91D6B2E6F6}" type="datetimeFigureOut">
              <a:rPr lang="en-GB" smtClean="0"/>
              <a:t>16/01/2025</a:t>
            </a:fld>
            <a:endParaRPr lang="en-GB"/>
          </a:p>
        </p:txBody>
      </p:sp>
      <p:sp>
        <p:nvSpPr>
          <p:cNvPr id="5" name="Footer Placeholder 4">
            <a:extLst>
              <a:ext uri="{FF2B5EF4-FFF2-40B4-BE49-F238E27FC236}">
                <a16:creationId xmlns:a16="http://schemas.microsoft.com/office/drawing/2014/main" id="{53D569D9-382D-4C7A-B127-4D06843D4A7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F7E01C1-65C3-40F2-BE51-3C99D7FE7FA6}"/>
              </a:ext>
            </a:extLst>
          </p:cNvPr>
          <p:cNvSpPr>
            <a:spLocks noGrp="1"/>
          </p:cNvSpPr>
          <p:nvPr>
            <p:ph type="sldNum" sz="quarter" idx="12"/>
          </p:nvPr>
        </p:nvSpPr>
        <p:spPr/>
        <p:txBody>
          <a:bodyPr/>
          <a:lstStyle/>
          <a:p>
            <a:fld id="{E3E55CDF-50FD-4441-B2FC-9BAE56FCA5BD}" type="slidenum">
              <a:rPr lang="en-GB" smtClean="0"/>
              <a:t>‹#›</a:t>
            </a:fld>
            <a:endParaRPr lang="en-GB"/>
          </a:p>
        </p:txBody>
      </p:sp>
    </p:spTree>
    <p:extLst>
      <p:ext uri="{BB962C8B-B14F-4D97-AF65-F5344CB8AC3E}">
        <p14:creationId xmlns:p14="http://schemas.microsoft.com/office/powerpoint/2010/main" val="2037442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51E79-6993-47A7-A744-FA5071D220C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B72491A-A023-49B2-8146-9C10BB63FB7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9950D00-9810-4993-8E9A-8D501986549D}"/>
              </a:ext>
            </a:extLst>
          </p:cNvPr>
          <p:cNvSpPr>
            <a:spLocks noGrp="1"/>
          </p:cNvSpPr>
          <p:nvPr>
            <p:ph type="dt" sz="half" idx="10"/>
          </p:nvPr>
        </p:nvSpPr>
        <p:spPr/>
        <p:txBody>
          <a:bodyPr/>
          <a:lstStyle/>
          <a:p>
            <a:fld id="{CC2D2929-074C-434E-AB05-3B91D6B2E6F6}" type="datetimeFigureOut">
              <a:rPr lang="en-GB" smtClean="0"/>
              <a:t>16/01/2025</a:t>
            </a:fld>
            <a:endParaRPr lang="en-GB"/>
          </a:p>
        </p:txBody>
      </p:sp>
      <p:sp>
        <p:nvSpPr>
          <p:cNvPr id="5" name="Footer Placeholder 4">
            <a:extLst>
              <a:ext uri="{FF2B5EF4-FFF2-40B4-BE49-F238E27FC236}">
                <a16:creationId xmlns:a16="http://schemas.microsoft.com/office/drawing/2014/main" id="{7F51A24E-BDC7-47BC-8255-53B9A160B0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385A07-5DB9-49DF-8380-32A80E4BCA2C}"/>
              </a:ext>
            </a:extLst>
          </p:cNvPr>
          <p:cNvSpPr>
            <a:spLocks noGrp="1"/>
          </p:cNvSpPr>
          <p:nvPr>
            <p:ph type="sldNum" sz="quarter" idx="12"/>
          </p:nvPr>
        </p:nvSpPr>
        <p:spPr/>
        <p:txBody>
          <a:bodyPr/>
          <a:lstStyle/>
          <a:p>
            <a:fld id="{E3E55CDF-50FD-4441-B2FC-9BAE56FCA5BD}" type="slidenum">
              <a:rPr lang="en-GB" smtClean="0"/>
              <a:t>‹#›</a:t>
            </a:fld>
            <a:endParaRPr lang="en-GB"/>
          </a:p>
        </p:txBody>
      </p:sp>
    </p:spTree>
    <p:extLst>
      <p:ext uri="{BB962C8B-B14F-4D97-AF65-F5344CB8AC3E}">
        <p14:creationId xmlns:p14="http://schemas.microsoft.com/office/powerpoint/2010/main" val="3416193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BF19A-F2EA-4985-A519-ED641096D0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1105E63-DC3A-419C-AAD8-F72CC3957B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589D928-9D54-4C32-924C-EDDA2470BACB}"/>
              </a:ext>
            </a:extLst>
          </p:cNvPr>
          <p:cNvSpPr>
            <a:spLocks noGrp="1"/>
          </p:cNvSpPr>
          <p:nvPr>
            <p:ph type="dt" sz="half" idx="10"/>
          </p:nvPr>
        </p:nvSpPr>
        <p:spPr/>
        <p:txBody>
          <a:bodyPr/>
          <a:lstStyle/>
          <a:p>
            <a:fld id="{CC2D2929-074C-434E-AB05-3B91D6B2E6F6}" type="datetimeFigureOut">
              <a:rPr lang="en-GB" smtClean="0"/>
              <a:t>16/01/2025</a:t>
            </a:fld>
            <a:endParaRPr lang="en-GB"/>
          </a:p>
        </p:txBody>
      </p:sp>
      <p:sp>
        <p:nvSpPr>
          <p:cNvPr id="5" name="Footer Placeholder 4">
            <a:extLst>
              <a:ext uri="{FF2B5EF4-FFF2-40B4-BE49-F238E27FC236}">
                <a16:creationId xmlns:a16="http://schemas.microsoft.com/office/drawing/2014/main" id="{68EA6694-8FDC-488D-8A1C-1581FC347DA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1DFABF1-1E65-4687-89C1-0B5021D7A338}"/>
              </a:ext>
            </a:extLst>
          </p:cNvPr>
          <p:cNvSpPr>
            <a:spLocks noGrp="1"/>
          </p:cNvSpPr>
          <p:nvPr>
            <p:ph type="sldNum" sz="quarter" idx="12"/>
          </p:nvPr>
        </p:nvSpPr>
        <p:spPr/>
        <p:txBody>
          <a:bodyPr/>
          <a:lstStyle/>
          <a:p>
            <a:fld id="{E3E55CDF-50FD-4441-B2FC-9BAE56FCA5BD}" type="slidenum">
              <a:rPr lang="en-GB" smtClean="0"/>
              <a:t>‹#›</a:t>
            </a:fld>
            <a:endParaRPr lang="en-GB"/>
          </a:p>
        </p:txBody>
      </p:sp>
    </p:spTree>
    <p:extLst>
      <p:ext uri="{BB962C8B-B14F-4D97-AF65-F5344CB8AC3E}">
        <p14:creationId xmlns:p14="http://schemas.microsoft.com/office/powerpoint/2010/main" val="1294101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926BF-15A3-4EE5-B7CA-90BE92D74EA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5C9321-D9D8-4126-922E-DA7C1AE3B7E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D8C80C3-2106-4CD4-872C-6790B745321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19454DA-9784-4701-AD0F-F30DFC19342F}"/>
              </a:ext>
            </a:extLst>
          </p:cNvPr>
          <p:cNvSpPr>
            <a:spLocks noGrp="1"/>
          </p:cNvSpPr>
          <p:nvPr>
            <p:ph type="dt" sz="half" idx="10"/>
          </p:nvPr>
        </p:nvSpPr>
        <p:spPr/>
        <p:txBody>
          <a:bodyPr/>
          <a:lstStyle/>
          <a:p>
            <a:fld id="{CC2D2929-074C-434E-AB05-3B91D6B2E6F6}" type="datetimeFigureOut">
              <a:rPr lang="en-GB" smtClean="0"/>
              <a:t>16/01/2025</a:t>
            </a:fld>
            <a:endParaRPr lang="en-GB"/>
          </a:p>
        </p:txBody>
      </p:sp>
      <p:sp>
        <p:nvSpPr>
          <p:cNvPr id="6" name="Footer Placeholder 5">
            <a:extLst>
              <a:ext uri="{FF2B5EF4-FFF2-40B4-BE49-F238E27FC236}">
                <a16:creationId xmlns:a16="http://schemas.microsoft.com/office/drawing/2014/main" id="{F21BB5EA-61BD-4B30-8417-D1EC8E23285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0F71DA4-BEA1-40C1-A06C-73524B3E3BB8}"/>
              </a:ext>
            </a:extLst>
          </p:cNvPr>
          <p:cNvSpPr>
            <a:spLocks noGrp="1"/>
          </p:cNvSpPr>
          <p:nvPr>
            <p:ph type="sldNum" sz="quarter" idx="12"/>
          </p:nvPr>
        </p:nvSpPr>
        <p:spPr/>
        <p:txBody>
          <a:bodyPr/>
          <a:lstStyle/>
          <a:p>
            <a:fld id="{E3E55CDF-50FD-4441-B2FC-9BAE56FCA5BD}" type="slidenum">
              <a:rPr lang="en-GB" smtClean="0"/>
              <a:t>‹#›</a:t>
            </a:fld>
            <a:endParaRPr lang="en-GB"/>
          </a:p>
        </p:txBody>
      </p:sp>
    </p:spTree>
    <p:extLst>
      <p:ext uri="{BB962C8B-B14F-4D97-AF65-F5344CB8AC3E}">
        <p14:creationId xmlns:p14="http://schemas.microsoft.com/office/powerpoint/2010/main" val="258382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0D97A-8B9A-4BF9-9040-B5E45F39C05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DF7E61F-AA8C-4F1A-9D9A-E1ACD89771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327BD9E-EC74-4FA9-993F-312F2D98056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8EEFB8B-86F7-4190-84E1-4B5D95BEE7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86807A0-904E-4387-BFAB-EE501DA787A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6CE83CD-0E67-481F-939F-EE70DDECF043}"/>
              </a:ext>
            </a:extLst>
          </p:cNvPr>
          <p:cNvSpPr>
            <a:spLocks noGrp="1"/>
          </p:cNvSpPr>
          <p:nvPr>
            <p:ph type="dt" sz="half" idx="10"/>
          </p:nvPr>
        </p:nvSpPr>
        <p:spPr/>
        <p:txBody>
          <a:bodyPr/>
          <a:lstStyle/>
          <a:p>
            <a:fld id="{CC2D2929-074C-434E-AB05-3B91D6B2E6F6}" type="datetimeFigureOut">
              <a:rPr lang="en-GB" smtClean="0"/>
              <a:t>16/01/2025</a:t>
            </a:fld>
            <a:endParaRPr lang="en-GB"/>
          </a:p>
        </p:txBody>
      </p:sp>
      <p:sp>
        <p:nvSpPr>
          <p:cNvPr id="8" name="Footer Placeholder 7">
            <a:extLst>
              <a:ext uri="{FF2B5EF4-FFF2-40B4-BE49-F238E27FC236}">
                <a16:creationId xmlns:a16="http://schemas.microsoft.com/office/drawing/2014/main" id="{183E8BA6-D332-4BDF-ACCC-D18CA341726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5CF736C-F6D2-489C-964E-0A0D48E7B9B6}"/>
              </a:ext>
            </a:extLst>
          </p:cNvPr>
          <p:cNvSpPr>
            <a:spLocks noGrp="1"/>
          </p:cNvSpPr>
          <p:nvPr>
            <p:ph type="sldNum" sz="quarter" idx="12"/>
          </p:nvPr>
        </p:nvSpPr>
        <p:spPr/>
        <p:txBody>
          <a:bodyPr/>
          <a:lstStyle/>
          <a:p>
            <a:fld id="{E3E55CDF-50FD-4441-B2FC-9BAE56FCA5BD}" type="slidenum">
              <a:rPr lang="en-GB" smtClean="0"/>
              <a:t>‹#›</a:t>
            </a:fld>
            <a:endParaRPr lang="en-GB"/>
          </a:p>
        </p:txBody>
      </p:sp>
    </p:spTree>
    <p:extLst>
      <p:ext uri="{BB962C8B-B14F-4D97-AF65-F5344CB8AC3E}">
        <p14:creationId xmlns:p14="http://schemas.microsoft.com/office/powerpoint/2010/main" val="3243023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5812D-3249-493B-8A3E-7D7C14DC622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D1B3E2F-BACC-4706-85DB-F2C93AAB836F}"/>
              </a:ext>
            </a:extLst>
          </p:cNvPr>
          <p:cNvSpPr>
            <a:spLocks noGrp="1"/>
          </p:cNvSpPr>
          <p:nvPr>
            <p:ph type="dt" sz="half" idx="10"/>
          </p:nvPr>
        </p:nvSpPr>
        <p:spPr/>
        <p:txBody>
          <a:bodyPr/>
          <a:lstStyle/>
          <a:p>
            <a:fld id="{CC2D2929-074C-434E-AB05-3B91D6B2E6F6}" type="datetimeFigureOut">
              <a:rPr lang="en-GB" smtClean="0"/>
              <a:t>16/01/2025</a:t>
            </a:fld>
            <a:endParaRPr lang="en-GB"/>
          </a:p>
        </p:txBody>
      </p:sp>
      <p:sp>
        <p:nvSpPr>
          <p:cNvPr id="4" name="Footer Placeholder 3">
            <a:extLst>
              <a:ext uri="{FF2B5EF4-FFF2-40B4-BE49-F238E27FC236}">
                <a16:creationId xmlns:a16="http://schemas.microsoft.com/office/drawing/2014/main" id="{D379559E-8C73-4F9A-B81A-FE9BC64F4DA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6B8A2DA-D7B4-4B5B-8B99-FB0297757FC2}"/>
              </a:ext>
            </a:extLst>
          </p:cNvPr>
          <p:cNvSpPr>
            <a:spLocks noGrp="1"/>
          </p:cNvSpPr>
          <p:nvPr>
            <p:ph type="sldNum" sz="quarter" idx="12"/>
          </p:nvPr>
        </p:nvSpPr>
        <p:spPr/>
        <p:txBody>
          <a:bodyPr/>
          <a:lstStyle/>
          <a:p>
            <a:fld id="{E3E55CDF-50FD-4441-B2FC-9BAE56FCA5BD}" type="slidenum">
              <a:rPr lang="en-GB" smtClean="0"/>
              <a:t>‹#›</a:t>
            </a:fld>
            <a:endParaRPr lang="en-GB"/>
          </a:p>
        </p:txBody>
      </p:sp>
    </p:spTree>
    <p:extLst>
      <p:ext uri="{BB962C8B-B14F-4D97-AF65-F5344CB8AC3E}">
        <p14:creationId xmlns:p14="http://schemas.microsoft.com/office/powerpoint/2010/main" val="926614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AAF6A3-D600-489E-8A89-25BFEA07E06E}"/>
              </a:ext>
            </a:extLst>
          </p:cNvPr>
          <p:cNvSpPr>
            <a:spLocks noGrp="1"/>
          </p:cNvSpPr>
          <p:nvPr>
            <p:ph type="dt" sz="half" idx="10"/>
          </p:nvPr>
        </p:nvSpPr>
        <p:spPr/>
        <p:txBody>
          <a:bodyPr/>
          <a:lstStyle/>
          <a:p>
            <a:fld id="{CC2D2929-074C-434E-AB05-3B91D6B2E6F6}" type="datetimeFigureOut">
              <a:rPr lang="en-GB" smtClean="0"/>
              <a:t>16/01/2025</a:t>
            </a:fld>
            <a:endParaRPr lang="en-GB"/>
          </a:p>
        </p:txBody>
      </p:sp>
      <p:sp>
        <p:nvSpPr>
          <p:cNvPr id="3" name="Footer Placeholder 2">
            <a:extLst>
              <a:ext uri="{FF2B5EF4-FFF2-40B4-BE49-F238E27FC236}">
                <a16:creationId xmlns:a16="http://schemas.microsoft.com/office/drawing/2014/main" id="{1D71709B-1D96-4657-9EFC-9BA7E1ACCAD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02C57C7-1DEE-4301-890C-D5F000A31927}"/>
              </a:ext>
            </a:extLst>
          </p:cNvPr>
          <p:cNvSpPr>
            <a:spLocks noGrp="1"/>
          </p:cNvSpPr>
          <p:nvPr>
            <p:ph type="sldNum" sz="quarter" idx="12"/>
          </p:nvPr>
        </p:nvSpPr>
        <p:spPr/>
        <p:txBody>
          <a:bodyPr/>
          <a:lstStyle/>
          <a:p>
            <a:fld id="{E3E55CDF-50FD-4441-B2FC-9BAE56FCA5BD}" type="slidenum">
              <a:rPr lang="en-GB" smtClean="0"/>
              <a:t>‹#›</a:t>
            </a:fld>
            <a:endParaRPr lang="en-GB"/>
          </a:p>
        </p:txBody>
      </p:sp>
    </p:spTree>
    <p:extLst>
      <p:ext uri="{BB962C8B-B14F-4D97-AF65-F5344CB8AC3E}">
        <p14:creationId xmlns:p14="http://schemas.microsoft.com/office/powerpoint/2010/main" val="2644826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030AD-F97A-4BCA-9F39-3F2BDB9812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CC6D131-83AD-43B0-A53D-2A58C5CE7E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BCBA66E-9667-484A-9C3C-D30808BDC4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A9FC63C-339B-4DCF-BB59-47669CF1D92A}"/>
              </a:ext>
            </a:extLst>
          </p:cNvPr>
          <p:cNvSpPr>
            <a:spLocks noGrp="1"/>
          </p:cNvSpPr>
          <p:nvPr>
            <p:ph type="dt" sz="half" idx="10"/>
          </p:nvPr>
        </p:nvSpPr>
        <p:spPr/>
        <p:txBody>
          <a:bodyPr/>
          <a:lstStyle/>
          <a:p>
            <a:fld id="{CC2D2929-074C-434E-AB05-3B91D6B2E6F6}" type="datetimeFigureOut">
              <a:rPr lang="en-GB" smtClean="0"/>
              <a:t>16/01/2025</a:t>
            </a:fld>
            <a:endParaRPr lang="en-GB"/>
          </a:p>
        </p:txBody>
      </p:sp>
      <p:sp>
        <p:nvSpPr>
          <p:cNvPr id="6" name="Footer Placeholder 5">
            <a:extLst>
              <a:ext uri="{FF2B5EF4-FFF2-40B4-BE49-F238E27FC236}">
                <a16:creationId xmlns:a16="http://schemas.microsoft.com/office/drawing/2014/main" id="{2577DC25-3565-4DEA-8A49-9B45085600A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AD90B3E-BB3E-4DCC-AEFC-176ADDF8DE42}"/>
              </a:ext>
            </a:extLst>
          </p:cNvPr>
          <p:cNvSpPr>
            <a:spLocks noGrp="1"/>
          </p:cNvSpPr>
          <p:nvPr>
            <p:ph type="sldNum" sz="quarter" idx="12"/>
          </p:nvPr>
        </p:nvSpPr>
        <p:spPr/>
        <p:txBody>
          <a:bodyPr/>
          <a:lstStyle/>
          <a:p>
            <a:fld id="{E3E55CDF-50FD-4441-B2FC-9BAE56FCA5BD}" type="slidenum">
              <a:rPr lang="en-GB" smtClean="0"/>
              <a:t>‹#›</a:t>
            </a:fld>
            <a:endParaRPr lang="en-GB"/>
          </a:p>
        </p:txBody>
      </p:sp>
    </p:spTree>
    <p:extLst>
      <p:ext uri="{BB962C8B-B14F-4D97-AF65-F5344CB8AC3E}">
        <p14:creationId xmlns:p14="http://schemas.microsoft.com/office/powerpoint/2010/main" val="3295788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C38C4-BD87-4C98-85F6-116A3797FD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1377439-171E-4204-AED7-9A4F29600E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A779C8C-1C93-4C5C-8D83-44142E8E36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69EC410-1D75-4699-B7B6-7D24BB867988}"/>
              </a:ext>
            </a:extLst>
          </p:cNvPr>
          <p:cNvSpPr>
            <a:spLocks noGrp="1"/>
          </p:cNvSpPr>
          <p:nvPr>
            <p:ph type="dt" sz="half" idx="10"/>
          </p:nvPr>
        </p:nvSpPr>
        <p:spPr/>
        <p:txBody>
          <a:bodyPr/>
          <a:lstStyle/>
          <a:p>
            <a:fld id="{CC2D2929-074C-434E-AB05-3B91D6B2E6F6}" type="datetimeFigureOut">
              <a:rPr lang="en-GB" smtClean="0"/>
              <a:t>16/01/2025</a:t>
            </a:fld>
            <a:endParaRPr lang="en-GB"/>
          </a:p>
        </p:txBody>
      </p:sp>
      <p:sp>
        <p:nvSpPr>
          <p:cNvPr id="6" name="Footer Placeholder 5">
            <a:extLst>
              <a:ext uri="{FF2B5EF4-FFF2-40B4-BE49-F238E27FC236}">
                <a16:creationId xmlns:a16="http://schemas.microsoft.com/office/drawing/2014/main" id="{E2D7FFC4-9317-4124-B445-9EC37D8585E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CD3C8F5-EB1E-49E7-BB30-C5FE11203FE7}"/>
              </a:ext>
            </a:extLst>
          </p:cNvPr>
          <p:cNvSpPr>
            <a:spLocks noGrp="1"/>
          </p:cNvSpPr>
          <p:nvPr>
            <p:ph type="sldNum" sz="quarter" idx="12"/>
          </p:nvPr>
        </p:nvSpPr>
        <p:spPr/>
        <p:txBody>
          <a:bodyPr/>
          <a:lstStyle/>
          <a:p>
            <a:fld id="{E3E55CDF-50FD-4441-B2FC-9BAE56FCA5BD}" type="slidenum">
              <a:rPr lang="en-GB" smtClean="0"/>
              <a:t>‹#›</a:t>
            </a:fld>
            <a:endParaRPr lang="en-GB"/>
          </a:p>
        </p:txBody>
      </p:sp>
    </p:spTree>
    <p:extLst>
      <p:ext uri="{BB962C8B-B14F-4D97-AF65-F5344CB8AC3E}">
        <p14:creationId xmlns:p14="http://schemas.microsoft.com/office/powerpoint/2010/main" val="1592466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E423CE-5DA3-4B62-B913-0CFF6588FA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7B7A67C-E8D9-4180-95B3-5942D223BC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C909AA1-8C96-4C8D-9720-9A54D01468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2D2929-074C-434E-AB05-3B91D6B2E6F6}" type="datetimeFigureOut">
              <a:rPr lang="en-GB" smtClean="0"/>
              <a:t>16/01/2025</a:t>
            </a:fld>
            <a:endParaRPr lang="en-GB"/>
          </a:p>
        </p:txBody>
      </p:sp>
      <p:sp>
        <p:nvSpPr>
          <p:cNvPr id="5" name="Footer Placeholder 4">
            <a:extLst>
              <a:ext uri="{FF2B5EF4-FFF2-40B4-BE49-F238E27FC236}">
                <a16:creationId xmlns:a16="http://schemas.microsoft.com/office/drawing/2014/main" id="{5DE93851-B64D-4C05-84E3-0096FEC5E6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D2986A9-23D2-44FD-BB9E-F6E6870B22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E55CDF-50FD-4441-B2FC-9BAE56FCA5BD}" type="slidenum">
              <a:rPr lang="en-GB" smtClean="0"/>
              <a:t>‹#›</a:t>
            </a:fld>
            <a:endParaRPr lang="en-GB"/>
          </a:p>
        </p:txBody>
      </p:sp>
    </p:spTree>
    <p:extLst>
      <p:ext uri="{BB962C8B-B14F-4D97-AF65-F5344CB8AC3E}">
        <p14:creationId xmlns:p14="http://schemas.microsoft.com/office/powerpoint/2010/main" val="36995526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5.xml"/><Relationship Id="rId3" Type="http://schemas.openxmlformats.org/officeDocument/2006/relationships/diagramData" Target="../diagrams/data4.xml"/><Relationship Id="rId7" Type="http://schemas.microsoft.com/office/2007/relationships/diagramDrawing" Target="../diagrams/drawing4.xml"/><Relationship Id="rId12" Type="http://schemas.microsoft.com/office/2007/relationships/diagramDrawing" Target="../diagrams/drawing5.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4.xml"/><Relationship Id="rId11" Type="http://schemas.openxmlformats.org/officeDocument/2006/relationships/diagramColors" Target="../diagrams/colors5.xml"/><Relationship Id="rId5" Type="http://schemas.openxmlformats.org/officeDocument/2006/relationships/diagramQuickStyle" Target="../diagrams/quickStyle4.xml"/><Relationship Id="rId10" Type="http://schemas.openxmlformats.org/officeDocument/2006/relationships/diagramQuickStyle" Target="../diagrams/quickStyle5.xml"/><Relationship Id="rId4" Type="http://schemas.openxmlformats.org/officeDocument/2006/relationships/diagramLayout" Target="../diagrams/layout4.xml"/><Relationship Id="rId9"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3D2B19C-82CE-4F47-A47A-9D01831698C3}"/>
              </a:ext>
            </a:extLst>
          </p:cNvPr>
          <p:cNvSpPr txBox="1"/>
          <p:nvPr/>
        </p:nvSpPr>
        <p:spPr>
          <a:xfrm>
            <a:off x="511728" y="268448"/>
            <a:ext cx="11123802" cy="7971413"/>
          </a:xfrm>
          <a:prstGeom prst="rect">
            <a:avLst/>
          </a:prstGeom>
          <a:noFill/>
        </p:spPr>
        <p:txBody>
          <a:bodyPr wrap="square" rtlCol="0">
            <a:spAutoFit/>
          </a:bodyPr>
          <a:lstStyle/>
          <a:p>
            <a:r>
              <a:rPr lang="en-GB" dirty="0">
                <a:latin typeface="Tahoma" panose="020B0604030504040204" pitchFamily="34" charset="0"/>
                <a:ea typeface="Tahoma" panose="020B0604030504040204" pitchFamily="34" charset="0"/>
                <a:cs typeface="Tahoma" panose="020B0604030504040204" pitchFamily="34" charset="0"/>
              </a:rPr>
              <a:t>RE at Oulton Broad Primary School</a:t>
            </a:r>
          </a:p>
          <a:p>
            <a:endParaRPr lang="en-GB" dirty="0">
              <a:latin typeface="Tahoma" panose="020B0604030504040204" pitchFamily="34" charset="0"/>
              <a:ea typeface="Tahoma" panose="020B0604030504040204" pitchFamily="34" charset="0"/>
              <a:cs typeface="Tahoma" panose="020B0604030504040204" pitchFamily="34" charset="0"/>
            </a:endParaRPr>
          </a:p>
          <a:p>
            <a:r>
              <a:rPr lang="en-GB" sz="1400" b="1" dirty="0">
                <a:latin typeface="Tahoma" panose="020B0604030504040204" pitchFamily="34" charset="0"/>
                <a:ea typeface="Tahoma" panose="020B0604030504040204" pitchFamily="34" charset="0"/>
                <a:cs typeface="Tahoma" panose="020B0604030504040204" pitchFamily="34" charset="0"/>
              </a:rPr>
              <a:t>Why</a:t>
            </a:r>
            <a:r>
              <a:rPr lang="en-GB" sz="1400" dirty="0">
                <a:latin typeface="Tahoma" panose="020B0604030504040204" pitchFamily="34" charset="0"/>
                <a:ea typeface="Tahoma" panose="020B0604030504040204" pitchFamily="34" charset="0"/>
                <a:cs typeface="Tahoma" panose="020B0604030504040204" pitchFamily="34" charset="0"/>
              </a:rPr>
              <a:t> do we teach RE at Oulton Broad?  </a:t>
            </a:r>
          </a:p>
          <a:p>
            <a:endParaRPr lang="en-GB" dirty="0">
              <a:latin typeface="Tahoma" panose="020B0604030504040204" pitchFamily="34" charset="0"/>
              <a:ea typeface="Tahoma" panose="020B0604030504040204" pitchFamily="34" charset="0"/>
              <a:cs typeface="Tahoma" panose="020B0604030504040204" pitchFamily="34" charset="0"/>
            </a:endParaRPr>
          </a:p>
          <a:p>
            <a:r>
              <a:rPr lang="en-GB" sz="1200" dirty="0">
                <a:latin typeface="Tahoma" panose="020B0604030504040204" pitchFamily="34" charset="0"/>
                <a:ea typeface="Tahoma" panose="020B0604030504040204" pitchFamily="34" charset="0"/>
                <a:cs typeface="Tahoma" panose="020B0604030504040204" pitchFamily="34" charset="0"/>
              </a:rPr>
              <a:t>The quick and easy answer to this question is that it’s in the National Curriculum, however after a moment’s thought it is very obvious the rationale behind our teaching of this subject.  The long term aim is to make the children at our school better members of society.  We think that teaching RE effectively teaches this in a number of ways.  These include, but are not restricted to;</a:t>
            </a:r>
          </a:p>
          <a:p>
            <a:endParaRPr lang="en-GB" sz="1200"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GB" sz="1200" dirty="0">
                <a:latin typeface="Tahoma" panose="020B0604030504040204" pitchFamily="34" charset="0"/>
                <a:ea typeface="Tahoma" panose="020B0604030504040204" pitchFamily="34" charset="0"/>
                <a:cs typeface="Tahoma" panose="020B0604030504040204" pitchFamily="34" charset="0"/>
              </a:rPr>
              <a:t>Promotes tolerance, acceptance and respect for all</a:t>
            </a:r>
          </a:p>
          <a:p>
            <a:pPr marL="285750" indent="-285750">
              <a:buFont typeface="Arial" panose="020B0604020202020204" pitchFamily="34" charset="0"/>
              <a:buChar char="•"/>
            </a:pPr>
            <a:r>
              <a:rPr lang="en-GB" sz="1200" dirty="0">
                <a:latin typeface="Tahoma" panose="020B0604030504040204" pitchFamily="34" charset="0"/>
                <a:ea typeface="Tahoma" panose="020B0604030504040204" pitchFamily="34" charset="0"/>
                <a:cs typeface="Tahoma" panose="020B0604030504040204" pitchFamily="34" charset="0"/>
              </a:rPr>
              <a:t>Encourages exploration of big questions</a:t>
            </a:r>
          </a:p>
          <a:p>
            <a:pPr marL="285750" indent="-285750">
              <a:buFont typeface="Arial" panose="020B0604020202020204" pitchFamily="34" charset="0"/>
              <a:buChar char="•"/>
            </a:pPr>
            <a:r>
              <a:rPr lang="en-GB" sz="1200" dirty="0">
                <a:latin typeface="Tahoma" panose="020B0604030504040204" pitchFamily="34" charset="0"/>
                <a:ea typeface="Tahoma" panose="020B0604030504040204" pitchFamily="34" charset="0"/>
                <a:cs typeface="Tahoma" panose="020B0604030504040204" pitchFamily="34" charset="0"/>
              </a:rPr>
              <a:t>Forces self-reflection, about moral, ethical and philosophical stand points</a:t>
            </a:r>
          </a:p>
          <a:p>
            <a:endParaRPr lang="en-GB" sz="1200" dirty="0">
              <a:latin typeface="Tahoma" panose="020B0604030504040204" pitchFamily="34" charset="0"/>
              <a:ea typeface="Tahoma" panose="020B0604030504040204" pitchFamily="34" charset="0"/>
              <a:cs typeface="Tahoma" panose="020B0604030504040204" pitchFamily="34" charset="0"/>
            </a:endParaRPr>
          </a:p>
          <a:p>
            <a:r>
              <a:rPr lang="en-GB" sz="1200" dirty="0">
                <a:latin typeface="Tahoma" panose="020B0604030504040204" pitchFamily="34" charset="0"/>
                <a:ea typeface="Tahoma" panose="020B0604030504040204" pitchFamily="34" charset="0"/>
                <a:cs typeface="Tahoma" panose="020B0604030504040204" pitchFamily="34" charset="0"/>
              </a:rPr>
              <a:t>In our local context this is even more important.  We are situated in an area of the country where there is little cultural diversity, with over 97% of the local population being ‘White-British’.   In order to successfully prepare our children for life in modern Britain, and to fully embrace the opportunities available to them, they must understand that Lowestoft is not representative of England in this regard. </a:t>
            </a:r>
          </a:p>
          <a:p>
            <a:endParaRPr lang="en-GB" sz="1400" b="1" dirty="0">
              <a:latin typeface="Tahoma" panose="020B0604030504040204" pitchFamily="34" charset="0"/>
              <a:ea typeface="Tahoma" panose="020B0604030504040204" pitchFamily="34" charset="0"/>
              <a:cs typeface="Tahoma" panose="020B0604030504040204" pitchFamily="34" charset="0"/>
            </a:endParaRPr>
          </a:p>
          <a:p>
            <a:endParaRPr lang="en-GB" sz="1400" b="1" dirty="0">
              <a:latin typeface="Tahoma" panose="020B0604030504040204" pitchFamily="34" charset="0"/>
              <a:ea typeface="Tahoma" panose="020B0604030504040204" pitchFamily="34" charset="0"/>
              <a:cs typeface="Tahoma" panose="020B0604030504040204" pitchFamily="34" charset="0"/>
            </a:endParaRPr>
          </a:p>
          <a:p>
            <a:endParaRPr lang="en-GB" sz="1400" b="1" dirty="0">
              <a:latin typeface="Tahoma" panose="020B0604030504040204" pitchFamily="34" charset="0"/>
              <a:ea typeface="Tahoma" panose="020B0604030504040204" pitchFamily="34" charset="0"/>
              <a:cs typeface="Tahoma" panose="020B0604030504040204" pitchFamily="34" charset="0"/>
            </a:endParaRPr>
          </a:p>
          <a:p>
            <a:endParaRPr lang="en-GB" sz="1400" b="1" dirty="0">
              <a:latin typeface="Tahoma" panose="020B0604030504040204" pitchFamily="34" charset="0"/>
              <a:ea typeface="Tahoma" panose="020B0604030504040204" pitchFamily="34" charset="0"/>
              <a:cs typeface="Tahoma" panose="020B0604030504040204" pitchFamily="34" charset="0"/>
            </a:endParaRPr>
          </a:p>
          <a:p>
            <a:endParaRPr lang="en-GB" sz="1400" b="1" dirty="0">
              <a:latin typeface="Tahoma" panose="020B0604030504040204" pitchFamily="34" charset="0"/>
              <a:ea typeface="Tahoma" panose="020B0604030504040204" pitchFamily="34" charset="0"/>
              <a:cs typeface="Tahoma" panose="020B0604030504040204" pitchFamily="34" charset="0"/>
            </a:endParaRPr>
          </a:p>
          <a:p>
            <a:endParaRPr lang="en-GB" sz="1400" b="1" dirty="0">
              <a:latin typeface="Tahoma" panose="020B0604030504040204" pitchFamily="34" charset="0"/>
              <a:ea typeface="Tahoma" panose="020B0604030504040204" pitchFamily="34" charset="0"/>
              <a:cs typeface="Tahoma" panose="020B0604030504040204" pitchFamily="34" charset="0"/>
            </a:endParaRPr>
          </a:p>
          <a:p>
            <a:endParaRPr lang="en-GB" sz="1400" b="1" dirty="0">
              <a:latin typeface="Tahoma" panose="020B0604030504040204" pitchFamily="34" charset="0"/>
              <a:ea typeface="Tahoma" panose="020B0604030504040204" pitchFamily="34" charset="0"/>
              <a:cs typeface="Tahoma" panose="020B0604030504040204" pitchFamily="34" charset="0"/>
            </a:endParaRPr>
          </a:p>
          <a:p>
            <a:endParaRPr lang="en-GB" sz="1400" b="1" dirty="0">
              <a:latin typeface="Tahoma" panose="020B0604030504040204" pitchFamily="34" charset="0"/>
              <a:ea typeface="Tahoma" panose="020B0604030504040204" pitchFamily="34" charset="0"/>
              <a:cs typeface="Tahoma" panose="020B0604030504040204" pitchFamily="34" charset="0"/>
            </a:endParaRPr>
          </a:p>
          <a:p>
            <a:endParaRPr lang="en-GB" sz="1400" b="1" dirty="0">
              <a:latin typeface="Tahoma" panose="020B0604030504040204" pitchFamily="34" charset="0"/>
              <a:ea typeface="Tahoma" panose="020B0604030504040204" pitchFamily="34" charset="0"/>
              <a:cs typeface="Tahoma" panose="020B0604030504040204" pitchFamily="34" charset="0"/>
            </a:endParaRPr>
          </a:p>
          <a:p>
            <a:endParaRPr lang="en-GB" sz="1400" b="1" dirty="0">
              <a:latin typeface="Tahoma" panose="020B0604030504040204" pitchFamily="34" charset="0"/>
              <a:ea typeface="Tahoma" panose="020B0604030504040204" pitchFamily="34" charset="0"/>
              <a:cs typeface="Tahoma" panose="020B0604030504040204" pitchFamily="34" charset="0"/>
            </a:endParaRPr>
          </a:p>
          <a:p>
            <a:endParaRPr lang="en-GB" sz="1400" b="1" dirty="0">
              <a:latin typeface="Tahoma" panose="020B0604030504040204" pitchFamily="34" charset="0"/>
              <a:ea typeface="Tahoma" panose="020B0604030504040204" pitchFamily="34" charset="0"/>
              <a:cs typeface="Tahoma" panose="020B0604030504040204" pitchFamily="34" charset="0"/>
            </a:endParaRPr>
          </a:p>
          <a:p>
            <a:endParaRPr lang="en-GB" sz="1400" b="1" dirty="0">
              <a:latin typeface="Tahoma" panose="020B0604030504040204" pitchFamily="34" charset="0"/>
              <a:ea typeface="Tahoma" panose="020B0604030504040204" pitchFamily="34" charset="0"/>
              <a:cs typeface="Tahoma" panose="020B0604030504040204" pitchFamily="34" charset="0"/>
            </a:endParaRPr>
          </a:p>
          <a:p>
            <a:endParaRPr lang="en-GB" sz="1200" dirty="0">
              <a:latin typeface="Tahoma" panose="020B0604030504040204" pitchFamily="34" charset="0"/>
              <a:ea typeface="Tahoma" panose="020B0604030504040204" pitchFamily="34" charset="0"/>
              <a:cs typeface="Tahoma" panose="020B0604030504040204" pitchFamily="34" charset="0"/>
            </a:endParaRPr>
          </a:p>
          <a:p>
            <a:endParaRPr lang="en-GB" sz="1200" dirty="0">
              <a:latin typeface="Tahoma" panose="020B0604030504040204" pitchFamily="34" charset="0"/>
              <a:ea typeface="Tahoma" panose="020B0604030504040204" pitchFamily="34" charset="0"/>
              <a:cs typeface="Tahoma" panose="020B0604030504040204" pitchFamily="34" charset="0"/>
            </a:endParaRPr>
          </a:p>
          <a:p>
            <a:endParaRPr lang="en-GB" sz="1200" dirty="0">
              <a:latin typeface="Tahoma" panose="020B0604030504040204" pitchFamily="34" charset="0"/>
              <a:ea typeface="Tahoma" panose="020B0604030504040204" pitchFamily="34" charset="0"/>
              <a:cs typeface="Tahoma" panose="020B0604030504040204" pitchFamily="34" charset="0"/>
            </a:endParaRPr>
          </a:p>
          <a:p>
            <a:endParaRPr lang="en-GB" sz="1200" dirty="0">
              <a:latin typeface="Tahoma" panose="020B0604030504040204" pitchFamily="34" charset="0"/>
              <a:ea typeface="Tahoma" panose="020B0604030504040204" pitchFamily="34" charset="0"/>
              <a:cs typeface="Tahoma" panose="020B0604030504040204" pitchFamily="34" charset="0"/>
            </a:endParaRPr>
          </a:p>
          <a:p>
            <a:endParaRPr lang="en-GB" sz="1200" dirty="0">
              <a:latin typeface="Tahoma" panose="020B0604030504040204" pitchFamily="34" charset="0"/>
              <a:ea typeface="Tahoma" panose="020B0604030504040204" pitchFamily="34" charset="0"/>
              <a:cs typeface="Tahoma" panose="020B0604030504040204" pitchFamily="34" charset="0"/>
            </a:endParaRPr>
          </a:p>
          <a:p>
            <a:endParaRPr lang="en-GB" sz="1200" dirty="0">
              <a:latin typeface="Tahoma" panose="020B0604030504040204" pitchFamily="34" charset="0"/>
              <a:ea typeface="Tahoma" panose="020B0604030504040204" pitchFamily="34" charset="0"/>
              <a:cs typeface="Tahoma" panose="020B0604030504040204" pitchFamily="34" charset="0"/>
            </a:endParaRPr>
          </a:p>
          <a:p>
            <a:endParaRPr lang="en-GB" sz="1200" dirty="0">
              <a:latin typeface="Tahoma" panose="020B0604030504040204" pitchFamily="34" charset="0"/>
              <a:ea typeface="Tahoma" panose="020B0604030504040204" pitchFamily="34" charset="0"/>
              <a:cs typeface="Tahoma" panose="020B0604030504040204" pitchFamily="34" charset="0"/>
            </a:endParaRPr>
          </a:p>
          <a:p>
            <a:endParaRPr lang="en-GB" sz="1200" dirty="0">
              <a:latin typeface="Tahoma" panose="020B0604030504040204" pitchFamily="34" charset="0"/>
              <a:ea typeface="Tahoma" panose="020B0604030504040204" pitchFamily="34" charset="0"/>
              <a:cs typeface="Tahoma" panose="020B0604030504040204" pitchFamily="34" charset="0"/>
            </a:endParaRPr>
          </a:p>
          <a:p>
            <a:endParaRPr lang="en-GB" sz="1200" dirty="0">
              <a:latin typeface="Tahoma" panose="020B0604030504040204" pitchFamily="34" charset="0"/>
              <a:ea typeface="Tahoma" panose="020B0604030504040204" pitchFamily="34" charset="0"/>
              <a:cs typeface="Tahoma" panose="020B0604030504040204" pitchFamily="34" charset="0"/>
            </a:endParaRPr>
          </a:p>
          <a:p>
            <a:endParaRPr lang="en-GB" sz="1200" dirty="0">
              <a:latin typeface="Tahoma" panose="020B0604030504040204" pitchFamily="34" charset="0"/>
              <a:ea typeface="Tahoma" panose="020B0604030504040204" pitchFamily="34" charset="0"/>
              <a:cs typeface="Tahoma" panose="020B0604030504040204" pitchFamily="34" charset="0"/>
            </a:endParaRPr>
          </a:p>
          <a:p>
            <a:endParaRPr lang="en-GB" sz="1200" dirty="0">
              <a:latin typeface="Tahoma" panose="020B0604030504040204" pitchFamily="34" charset="0"/>
              <a:ea typeface="Tahoma" panose="020B0604030504040204" pitchFamily="34" charset="0"/>
              <a:cs typeface="Tahoma" panose="020B0604030504040204" pitchFamily="34" charset="0"/>
            </a:endParaRPr>
          </a:p>
          <a:p>
            <a:r>
              <a:rPr lang="en-GB" sz="1200" dirty="0">
                <a:latin typeface="Tahoma" panose="020B0604030504040204" pitchFamily="34" charset="0"/>
                <a:ea typeface="Tahoma" panose="020B0604030504040204" pitchFamily="34" charset="0"/>
                <a:cs typeface="Tahoma" panose="020B0604030504040204" pitchFamily="34" charset="0"/>
              </a:rPr>
              <a:t>These are both planned for, and taught differently.</a:t>
            </a:r>
          </a:p>
        </p:txBody>
      </p:sp>
      <p:pic>
        <p:nvPicPr>
          <p:cNvPr id="21" name="Picture 20">
            <a:extLst>
              <a:ext uri="{FF2B5EF4-FFF2-40B4-BE49-F238E27FC236}">
                <a16:creationId xmlns:a16="http://schemas.microsoft.com/office/drawing/2014/main" id="{DA2909F0-FA28-40DD-8873-0E9FA75425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76288" y="268448"/>
            <a:ext cx="3103984" cy="838318"/>
          </a:xfrm>
          <a:prstGeom prst="rect">
            <a:avLst/>
          </a:prstGeom>
        </p:spPr>
      </p:pic>
      <p:graphicFrame>
        <p:nvGraphicFramePr>
          <p:cNvPr id="5" name="Diagram 4">
            <a:extLst>
              <a:ext uri="{FF2B5EF4-FFF2-40B4-BE49-F238E27FC236}">
                <a16:creationId xmlns:a16="http://schemas.microsoft.com/office/drawing/2014/main" id="{23F09037-B36F-4F17-8B70-EE79746A28F0}"/>
              </a:ext>
            </a:extLst>
          </p:cNvPr>
          <p:cNvGraphicFramePr/>
          <p:nvPr>
            <p:extLst>
              <p:ext uri="{D42A27DB-BD31-4B8C-83A1-F6EECF244321}">
                <p14:modId xmlns:p14="http://schemas.microsoft.com/office/powerpoint/2010/main" val="4141178136"/>
              </p:ext>
            </p:extLst>
          </p:nvPr>
        </p:nvGraphicFramePr>
        <p:xfrm>
          <a:off x="0" y="3186617"/>
          <a:ext cx="6240130" cy="37887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a:extLst>
              <a:ext uri="{FF2B5EF4-FFF2-40B4-BE49-F238E27FC236}">
                <a16:creationId xmlns:a16="http://schemas.microsoft.com/office/drawing/2014/main" id="{26AFC5FB-1AA2-448C-8691-A3E000863020}"/>
              </a:ext>
            </a:extLst>
          </p:cNvPr>
          <p:cNvSpPr txBox="1"/>
          <p:nvPr/>
        </p:nvSpPr>
        <p:spPr>
          <a:xfrm>
            <a:off x="5088447" y="4619320"/>
            <a:ext cx="4816549" cy="923330"/>
          </a:xfrm>
          <a:prstGeom prst="rect">
            <a:avLst/>
          </a:prstGeom>
          <a:noFill/>
        </p:spPr>
        <p:txBody>
          <a:bodyPr wrap="square" rtlCol="0">
            <a:spAutoFit/>
          </a:bodyPr>
          <a:lstStyle/>
          <a:p>
            <a:r>
              <a:rPr lang="en-GB" dirty="0"/>
              <a:t>The National Curriculum for RE has these three main intentions for RE teaching.  We base our RE curriculum around meeting these expectations.</a:t>
            </a:r>
          </a:p>
        </p:txBody>
      </p:sp>
    </p:spTree>
    <p:extLst>
      <p:ext uri="{BB962C8B-B14F-4D97-AF65-F5344CB8AC3E}">
        <p14:creationId xmlns:p14="http://schemas.microsoft.com/office/powerpoint/2010/main" val="3229321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D5049D4-162F-4FB3-ABF0-AE9B5CFF1B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76288" y="268448"/>
            <a:ext cx="3103984" cy="838318"/>
          </a:xfrm>
          <a:prstGeom prst="rect">
            <a:avLst/>
          </a:prstGeom>
        </p:spPr>
      </p:pic>
      <p:graphicFrame>
        <p:nvGraphicFramePr>
          <p:cNvPr id="4" name="Diagram 3">
            <a:extLst>
              <a:ext uri="{FF2B5EF4-FFF2-40B4-BE49-F238E27FC236}">
                <a16:creationId xmlns:a16="http://schemas.microsoft.com/office/drawing/2014/main" id="{009AF64F-D371-406D-840A-DE89B84625C3}"/>
              </a:ext>
            </a:extLst>
          </p:cNvPr>
          <p:cNvGraphicFramePr/>
          <p:nvPr>
            <p:extLst>
              <p:ext uri="{D42A27DB-BD31-4B8C-83A1-F6EECF244321}">
                <p14:modId xmlns:p14="http://schemas.microsoft.com/office/powerpoint/2010/main" val="3171656645"/>
              </p:ext>
            </p:extLst>
          </p:nvPr>
        </p:nvGraphicFramePr>
        <p:xfrm>
          <a:off x="905133" y="1009749"/>
          <a:ext cx="10131462" cy="40300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a:extLst>
              <a:ext uri="{FF2B5EF4-FFF2-40B4-BE49-F238E27FC236}">
                <a16:creationId xmlns:a16="http://schemas.microsoft.com/office/drawing/2014/main" id="{46F15417-DB79-4164-8657-6E00DFA6DEBF}"/>
              </a:ext>
            </a:extLst>
          </p:cNvPr>
          <p:cNvSpPr/>
          <p:nvPr/>
        </p:nvSpPr>
        <p:spPr>
          <a:xfrm>
            <a:off x="655675" y="783773"/>
            <a:ext cx="11536325" cy="1231106"/>
          </a:xfrm>
          <a:prstGeom prst="rect">
            <a:avLst/>
          </a:prstGeom>
        </p:spPr>
        <p:txBody>
          <a:bodyPr wrap="square">
            <a:spAutoFit/>
          </a:bodyPr>
          <a:lstStyle/>
          <a:p>
            <a:r>
              <a:rPr lang="en-GB" sz="2000" b="1" dirty="0">
                <a:latin typeface="Tahoma" panose="020B0604030504040204" pitchFamily="34" charset="0"/>
                <a:ea typeface="Tahoma" panose="020B0604030504040204" pitchFamily="34" charset="0"/>
                <a:cs typeface="Tahoma" panose="020B0604030504040204" pitchFamily="34" charset="0"/>
              </a:rPr>
              <a:t>How</a:t>
            </a:r>
            <a:r>
              <a:rPr lang="en-GB" sz="2000" dirty="0">
                <a:latin typeface="Tahoma" panose="020B0604030504040204" pitchFamily="34" charset="0"/>
                <a:ea typeface="Tahoma" panose="020B0604030504040204" pitchFamily="34" charset="0"/>
                <a:cs typeface="Tahoma" panose="020B0604030504040204" pitchFamily="34" charset="0"/>
              </a:rPr>
              <a:t> do we teach RE at Oulton Broad?</a:t>
            </a:r>
            <a:endParaRPr lang="en-GB" dirty="0">
              <a:latin typeface="Tahoma" panose="020B0604030504040204" pitchFamily="34" charset="0"/>
              <a:ea typeface="Tahoma" panose="020B0604030504040204" pitchFamily="34" charset="0"/>
              <a:cs typeface="Tahoma" panose="020B0604030504040204" pitchFamily="34" charset="0"/>
            </a:endParaRPr>
          </a:p>
          <a:p>
            <a:endParaRPr lang="en-GB" dirty="0">
              <a:latin typeface="Tahoma" panose="020B0604030504040204" pitchFamily="34" charset="0"/>
              <a:ea typeface="Tahoma" panose="020B0604030504040204" pitchFamily="34" charset="0"/>
              <a:cs typeface="Tahoma" panose="020B0604030504040204" pitchFamily="34" charset="0"/>
            </a:endParaRPr>
          </a:p>
          <a:p>
            <a:r>
              <a:rPr lang="en-GB" dirty="0">
                <a:latin typeface="Tahoma" panose="020B0604030504040204" pitchFamily="34" charset="0"/>
                <a:ea typeface="Tahoma" panose="020B0604030504040204" pitchFamily="34" charset="0"/>
                <a:cs typeface="Tahoma" panose="020B0604030504040204" pitchFamily="34" charset="0"/>
              </a:rPr>
              <a:t>To organise our thinking, and our RE provision we have found it easiest to split our objectives for RE in two separate, yet interlinked components. </a:t>
            </a:r>
          </a:p>
        </p:txBody>
      </p:sp>
      <p:sp>
        <p:nvSpPr>
          <p:cNvPr id="6" name="TextBox 5">
            <a:extLst>
              <a:ext uri="{FF2B5EF4-FFF2-40B4-BE49-F238E27FC236}">
                <a16:creationId xmlns:a16="http://schemas.microsoft.com/office/drawing/2014/main" id="{A744E1C7-5556-4EF4-8B87-70E4B66D676A}"/>
              </a:ext>
            </a:extLst>
          </p:cNvPr>
          <p:cNvSpPr txBox="1"/>
          <p:nvPr/>
        </p:nvSpPr>
        <p:spPr>
          <a:xfrm>
            <a:off x="765544" y="5146158"/>
            <a:ext cx="10914728" cy="1477328"/>
          </a:xfrm>
          <a:prstGeom prst="rect">
            <a:avLst/>
          </a:prstGeom>
          <a:noFill/>
        </p:spPr>
        <p:txBody>
          <a:bodyPr wrap="square" rtlCol="0">
            <a:spAutoFit/>
          </a:bodyPr>
          <a:lstStyle/>
          <a:p>
            <a:r>
              <a:rPr lang="en-GB" dirty="0"/>
              <a:t>Encouraging our children to be deep thinkers, and to be able to engage on a meaningful level on all manner of subjects is an aim of all our curriculum.   RE provides us the opportunity to do that on a personal and philosophical level and encourages tolerance and respect.</a:t>
            </a:r>
          </a:p>
          <a:p>
            <a:r>
              <a:rPr lang="en-GB" dirty="0"/>
              <a:t>Above all they learn to articulate clearly and coherently personal beliefs, ideas, values and experiences whilst respecting the rights of others to differ.</a:t>
            </a:r>
          </a:p>
        </p:txBody>
      </p:sp>
    </p:spTree>
    <p:extLst>
      <p:ext uri="{BB962C8B-B14F-4D97-AF65-F5344CB8AC3E}">
        <p14:creationId xmlns:p14="http://schemas.microsoft.com/office/powerpoint/2010/main" val="3411922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3CCE406E-31B9-426C-BEAE-BC73CC3BF0F7}"/>
              </a:ext>
            </a:extLst>
          </p:cNvPr>
          <p:cNvGrpSpPr/>
          <p:nvPr/>
        </p:nvGrpSpPr>
        <p:grpSpPr>
          <a:xfrm>
            <a:off x="145821" y="138046"/>
            <a:ext cx="1645657" cy="1476150"/>
            <a:chOff x="3429723" y="483388"/>
            <a:chExt cx="964879" cy="964879"/>
          </a:xfrm>
        </p:grpSpPr>
        <p:sp>
          <p:nvSpPr>
            <p:cNvPr id="4" name="Shape 3">
              <a:extLst>
                <a:ext uri="{FF2B5EF4-FFF2-40B4-BE49-F238E27FC236}">
                  <a16:creationId xmlns:a16="http://schemas.microsoft.com/office/drawing/2014/main" id="{1FF55CEF-8E8A-40C4-96B5-0657BB046CBF}"/>
                </a:ext>
              </a:extLst>
            </p:cNvPr>
            <p:cNvSpPr/>
            <p:nvPr/>
          </p:nvSpPr>
          <p:spPr>
            <a:xfrm>
              <a:off x="3429723" y="483388"/>
              <a:ext cx="964879" cy="964879"/>
            </a:xfrm>
            <a:prstGeom prst="gear9">
              <a:avLst/>
            </a:prstGeom>
            <a:solidFill>
              <a:schemeClr val="accent6"/>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5" name="Shape 4">
              <a:extLst>
                <a:ext uri="{FF2B5EF4-FFF2-40B4-BE49-F238E27FC236}">
                  <a16:creationId xmlns:a16="http://schemas.microsoft.com/office/drawing/2014/main" id="{C2C6A0AD-3F29-487C-A34D-0D878B99B848}"/>
                </a:ext>
              </a:extLst>
            </p:cNvPr>
            <p:cNvSpPr txBox="1"/>
            <p:nvPr/>
          </p:nvSpPr>
          <p:spPr>
            <a:xfrm>
              <a:off x="3623707" y="709406"/>
              <a:ext cx="576911" cy="4959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400" b="1" kern="1200" dirty="0"/>
                <a:t>Learning about Religion</a:t>
              </a:r>
              <a:endParaRPr lang="en-GB" sz="1400" kern="1200" dirty="0"/>
            </a:p>
          </p:txBody>
        </p:sp>
      </p:grpSp>
      <p:pic>
        <p:nvPicPr>
          <p:cNvPr id="6" name="Picture 5">
            <a:extLst>
              <a:ext uri="{FF2B5EF4-FFF2-40B4-BE49-F238E27FC236}">
                <a16:creationId xmlns:a16="http://schemas.microsoft.com/office/drawing/2014/main" id="{715001D8-2C20-42F5-8822-3CA947F292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76288" y="268448"/>
            <a:ext cx="3103984" cy="838318"/>
          </a:xfrm>
          <a:prstGeom prst="rect">
            <a:avLst/>
          </a:prstGeom>
        </p:spPr>
      </p:pic>
      <p:sp>
        <p:nvSpPr>
          <p:cNvPr id="7" name="TextBox 6">
            <a:extLst>
              <a:ext uri="{FF2B5EF4-FFF2-40B4-BE49-F238E27FC236}">
                <a16:creationId xmlns:a16="http://schemas.microsoft.com/office/drawing/2014/main" id="{223A4D44-E1E5-4CCE-A816-7549A5F97DC1}"/>
              </a:ext>
            </a:extLst>
          </p:cNvPr>
          <p:cNvSpPr txBox="1"/>
          <p:nvPr/>
        </p:nvSpPr>
        <p:spPr>
          <a:xfrm>
            <a:off x="325016" y="1452547"/>
            <a:ext cx="11541968" cy="2215991"/>
          </a:xfrm>
          <a:prstGeom prst="rect">
            <a:avLst/>
          </a:prstGeom>
          <a:noFill/>
        </p:spPr>
        <p:txBody>
          <a:bodyPr wrap="square" rtlCol="0">
            <a:spAutoFit/>
          </a:bodyPr>
          <a:lstStyle/>
          <a:p>
            <a:endParaRPr lang="en-GB" sz="1200" dirty="0">
              <a:latin typeface="Tahoma" panose="020B0604030504040204" pitchFamily="34" charset="0"/>
              <a:ea typeface="Tahoma" panose="020B0604030504040204" pitchFamily="34" charset="0"/>
              <a:cs typeface="Tahoma" panose="020B0604030504040204" pitchFamily="34" charset="0"/>
            </a:endParaRPr>
          </a:p>
          <a:p>
            <a:endParaRPr lang="en-GB" sz="1200" dirty="0">
              <a:latin typeface="Tahoma" panose="020B0604030504040204" pitchFamily="34" charset="0"/>
              <a:ea typeface="Tahoma" panose="020B0604030504040204" pitchFamily="34" charset="0"/>
              <a:cs typeface="Tahoma" panose="020B0604030504040204" pitchFamily="34" charset="0"/>
            </a:endParaRPr>
          </a:p>
          <a:p>
            <a:r>
              <a:rPr lang="en-GB" sz="1400" dirty="0">
                <a:latin typeface="Tahoma" panose="020B0604030504040204" pitchFamily="34" charset="0"/>
                <a:ea typeface="Tahoma" panose="020B0604030504040204" pitchFamily="34" charset="0"/>
                <a:cs typeface="Tahoma" panose="020B0604030504040204" pitchFamily="34" charset="0"/>
              </a:rPr>
              <a:t>We want all of the children in school to have a fundamental understanding of the fact that the people of the world have very different sets of beliefs and religions.  Therefore we actively focus on a different major world religion each half-term, as a whole school, to ensure that our children get the opportunity to gain a good understanding of each.  Throughout their time at the school, they will revisit each religion each year, at a slightly different level which ensures that they retain the information, and make progressive levels of understanding.  These sessions are not discretely labelled as RE, but are at the discretion of the teachers as how to best to embed this information into their curriculum.  Teachers make use of guided reading, topic lessons, class assemblies, English lessons, and any other opportunities which arise.  We monitor the effectiveness of this by having focus groups of children, and discussing with them their understanding of one the major world religions which was previously looked at.</a:t>
            </a:r>
          </a:p>
        </p:txBody>
      </p:sp>
      <p:graphicFrame>
        <p:nvGraphicFramePr>
          <p:cNvPr id="12" name="Diagram 11">
            <a:extLst>
              <a:ext uri="{FF2B5EF4-FFF2-40B4-BE49-F238E27FC236}">
                <a16:creationId xmlns:a16="http://schemas.microsoft.com/office/drawing/2014/main" id="{75E089AD-7D80-4F38-9C50-071BE0656B42}"/>
              </a:ext>
            </a:extLst>
          </p:cNvPr>
          <p:cNvGraphicFramePr/>
          <p:nvPr>
            <p:extLst>
              <p:ext uri="{D42A27DB-BD31-4B8C-83A1-F6EECF244321}">
                <p14:modId xmlns:p14="http://schemas.microsoft.com/office/powerpoint/2010/main" val="3492630379"/>
              </p:ext>
            </p:extLst>
          </p:nvPr>
        </p:nvGraphicFramePr>
        <p:xfrm>
          <a:off x="8126963" y="2787505"/>
          <a:ext cx="2771192" cy="50505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TextBox 12">
            <a:extLst>
              <a:ext uri="{FF2B5EF4-FFF2-40B4-BE49-F238E27FC236}">
                <a16:creationId xmlns:a16="http://schemas.microsoft.com/office/drawing/2014/main" id="{3A6BA9F3-4340-4C76-88BE-F163A7C5E11E}"/>
              </a:ext>
            </a:extLst>
          </p:cNvPr>
          <p:cNvSpPr txBox="1"/>
          <p:nvPr/>
        </p:nvSpPr>
        <p:spPr>
          <a:xfrm>
            <a:off x="2590800" y="4468245"/>
            <a:ext cx="5536163" cy="2246769"/>
          </a:xfrm>
          <a:prstGeom prst="rect">
            <a:avLst/>
          </a:prstGeom>
          <a:noFill/>
        </p:spPr>
        <p:txBody>
          <a:bodyPr wrap="square" rtlCol="0">
            <a:spAutoFit/>
          </a:bodyPr>
          <a:lstStyle/>
          <a:p>
            <a:r>
              <a:rPr lang="en-GB" sz="1400" dirty="0">
                <a:latin typeface="Tahoma" panose="020B0604030504040204" pitchFamily="34" charset="0"/>
                <a:ea typeface="Tahoma" panose="020B0604030504040204" pitchFamily="34" charset="0"/>
                <a:cs typeface="Tahoma" panose="020B0604030504040204" pitchFamily="34" charset="0"/>
              </a:rPr>
              <a:t>We have made our approach to looking at these religions cyclical in order to be able to revise and revisit each one. </a:t>
            </a:r>
          </a:p>
          <a:p>
            <a:endParaRPr lang="en-GB" sz="1400" dirty="0">
              <a:latin typeface="Tahoma" panose="020B0604030504040204" pitchFamily="34" charset="0"/>
              <a:ea typeface="Tahoma" panose="020B0604030504040204" pitchFamily="34" charset="0"/>
              <a:cs typeface="Tahoma" panose="020B0604030504040204" pitchFamily="34" charset="0"/>
            </a:endParaRPr>
          </a:p>
          <a:p>
            <a:r>
              <a:rPr lang="en-GB" sz="1400" dirty="0">
                <a:latin typeface="Tahoma" panose="020B0604030504040204" pitchFamily="34" charset="0"/>
                <a:ea typeface="Tahoma" panose="020B0604030504040204" pitchFamily="34" charset="0"/>
                <a:cs typeface="Tahoma" panose="020B0604030504040204" pitchFamily="34" charset="0"/>
              </a:rPr>
              <a:t>To compliment this provision, each Summer we collapse the topic timetable for a week in order for each phase to focus on one of the major world religion in greater depth.  Each class approaches this work with a view to producing a contribution to a whole school RE display.  Sometimes this is a scrapbook, sometimes a piece of wall-art, etc.</a:t>
            </a:r>
            <a:r>
              <a:rPr lang="en-US" sz="1400" dirty="0"/>
              <a:t> </a:t>
            </a:r>
          </a:p>
          <a:p>
            <a:endParaRPr lang="en-US" sz="1400" dirty="0"/>
          </a:p>
        </p:txBody>
      </p:sp>
    </p:spTree>
    <p:extLst>
      <p:ext uri="{BB962C8B-B14F-4D97-AF65-F5344CB8AC3E}">
        <p14:creationId xmlns:p14="http://schemas.microsoft.com/office/powerpoint/2010/main" val="2838672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74FABED-40D9-48F3-8427-A8482B6D1F5F}"/>
              </a:ext>
            </a:extLst>
          </p:cNvPr>
          <p:cNvGrpSpPr/>
          <p:nvPr/>
        </p:nvGrpSpPr>
        <p:grpSpPr>
          <a:xfrm>
            <a:off x="171901" y="238043"/>
            <a:ext cx="2002131" cy="1786700"/>
            <a:chOff x="2525533" y="1054384"/>
            <a:chExt cx="1603184" cy="1362044"/>
          </a:xfrm>
        </p:grpSpPr>
        <p:sp>
          <p:nvSpPr>
            <p:cNvPr id="3" name="Shape 2">
              <a:extLst>
                <a:ext uri="{FF2B5EF4-FFF2-40B4-BE49-F238E27FC236}">
                  <a16:creationId xmlns:a16="http://schemas.microsoft.com/office/drawing/2014/main" id="{565B86B7-B8E2-4FF5-B4D2-58996E57FD0F}"/>
                </a:ext>
              </a:extLst>
            </p:cNvPr>
            <p:cNvSpPr/>
            <p:nvPr/>
          </p:nvSpPr>
          <p:spPr>
            <a:xfrm>
              <a:off x="2525533" y="1054384"/>
              <a:ext cx="1603184" cy="1362044"/>
            </a:xfrm>
            <a:prstGeom prst="gear6">
              <a:avLst/>
            </a:prstGeom>
            <a:solidFill>
              <a:schemeClr val="accent4">
                <a:lumMod val="60000"/>
                <a:lumOff val="4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4" name="Shape 4">
              <a:extLst>
                <a:ext uri="{FF2B5EF4-FFF2-40B4-BE49-F238E27FC236}">
                  <a16:creationId xmlns:a16="http://schemas.microsoft.com/office/drawing/2014/main" id="{30D6DE0E-3EBF-47B8-8FBE-585CA5C365E3}"/>
                </a:ext>
              </a:extLst>
            </p:cNvPr>
            <p:cNvSpPr txBox="1"/>
            <p:nvPr/>
          </p:nvSpPr>
          <p:spPr>
            <a:xfrm>
              <a:off x="2903484" y="1399355"/>
              <a:ext cx="847282" cy="67210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Learning from Religion</a:t>
              </a:r>
              <a:endParaRPr lang="en-GB" sz="1500" kern="1200" dirty="0"/>
            </a:p>
          </p:txBody>
        </p:sp>
      </p:grpSp>
      <p:pic>
        <p:nvPicPr>
          <p:cNvPr id="5" name="Picture 4">
            <a:extLst>
              <a:ext uri="{FF2B5EF4-FFF2-40B4-BE49-F238E27FC236}">
                <a16:creationId xmlns:a16="http://schemas.microsoft.com/office/drawing/2014/main" id="{AADC6615-0FDB-42F5-A5BB-63AF6FB6F5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76288" y="268448"/>
            <a:ext cx="3103984" cy="838318"/>
          </a:xfrm>
          <a:prstGeom prst="rect">
            <a:avLst/>
          </a:prstGeom>
        </p:spPr>
      </p:pic>
      <p:graphicFrame>
        <p:nvGraphicFramePr>
          <p:cNvPr id="8" name="Diagram 7">
            <a:extLst>
              <a:ext uri="{FF2B5EF4-FFF2-40B4-BE49-F238E27FC236}">
                <a16:creationId xmlns:a16="http://schemas.microsoft.com/office/drawing/2014/main" id="{2E650363-658D-47AF-9A9A-D9EFE03E2A63}"/>
              </a:ext>
            </a:extLst>
          </p:cNvPr>
          <p:cNvGraphicFramePr/>
          <p:nvPr>
            <p:extLst>
              <p:ext uri="{D42A27DB-BD31-4B8C-83A1-F6EECF244321}">
                <p14:modId xmlns:p14="http://schemas.microsoft.com/office/powerpoint/2010/main" val="127650714"/>
              </p:ext>
            </p:extLst>
          </p:nvPr>
        </p:nvGraphicFramePr>
        <p:xfrm>
          <a:off x="2046102" y="4001907"/>
          <a:ext cx="4049898" cy="27625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a:extLst>
              <a:ext uri="{FF2B5EF4-FFF2-40B4-BE49-F238E27FC236}">
                <a16:creationId xmlns:a16="http://schemas.microsoft.com/office/drawing/2014/main" id="{7A9570BD-42DD-4B2B-8F0E-91F9A2168D12}"/>
              </a:ext>
            </a:extLst>
          </p:cNvPr>
          <p:cNvSpPr txBox="1"/>
          <p:nvPr/>
        </p:nvSpPr>
        <p:spPr>
          <a:xfrm>
            <a:off x="5833995" y="4302240"/>
            <a:ext cx="5846277" cy="2462213"/>
          </a:xfrm>
          <a:prstGeom prst="rect">
            <a:avLst/>
          </a:prstGeom>
          <a:noFill/>
        </p:spPr>
        <p:txBody>
          <a:bodyPr wrap="square" rtlCol="0">
            <a:spAutoFit/>
          </a:bodyPr>
          <a:lstStyle/>
          <a:p>
            <a:r>
              <a:rPr lang="en-GB" sz="1400" dirty="0">
                <a:latin typeface="Tahoma" panose="020B0604030504040204" pitchFamily="34" charset="0"/>
                <a:ea typeface="Tahoma" panose="020B0604030504040204" pitchFamily="34" charset="0"/>
                <a:cs typeface="Tahoma" panose="020B0604030504040204" pitchFamily="34" charset="0"/>
              </a:rPr>
              <a:t>In addition to the knowledge of major world religions, we want our children to be able to apply what they have learnt to their own personal worldview.  We want to encourage this in all aspects of their life, so it’s important that we don’t teach this aspect of RE discretely, as we want children to understand that these lessons apply in each and every aspect of their lives.  Sometimes teachers will directly state that this links to RE.  Sometimes they won’t but each method contributes to ensuring the children develop as rounded individuals. </a:t>
            </a:r>
          </a:p>
          <a:p>
            <a:r>
              <a:rPr lang="en-US" sz="1400" dirty="0">
                <a:latin typeface="Tahoma" panose="020B0604030504040204" pitchFamily="34" charset="0"/>
                <a:ea typeface="Tahoma" panose="020B0604030504040204" pitchFamily="34" charset="0"/>
                <a:cs typeface="Tahoma" panose="020B0604030504040204" pitchFamily="34" charset="0"/>
              </a:rPr>
              <a:t>I</a:t>
            </a:r>
            <a:r>
              <a:rPr lang="en-GB" sz="1400" dirty="0">
                <a:latin typeface="Tahoma" panose="020B0604030504040204" pitchFamily="34" charset="0"/>
                <a:ea typeface="Tahoma" panose="020B0604030504040204" pitchFamily="34" charset="0"/>
                <a:cs typeface="Tahoma" panose="020B0604030504040204" pitchFamily="34" charset="0"/>
              </a:rPr>
              <a:t>t’s important to note that parents have the right to withdraw their child from RE, we recommend you discuss any such intentions with the headteacher in the first instance.</a:t>
            </a:r>
          </a:p>
        </p:txBody>
      </p:sp>
      <p:graphicFrame>
        <p:nvGraphicFramePr>
          <p:cNvPr id="10" name="Diagram 9">
            <a:extLst>
              <a:ext uri="{FF2B5EF4-FFF2-40B4-BE49-F238E27FC236}">
                <a16:creationId xmlns:a16="http://schemas.microsoft.com/office/drawing/2014/main" id="{C306BD5D-914E-4AB3-8552-95770F45F7F2}"/>
              </a:ext>
            </a:extLst>
          </p:cNvPr>
          <p:cNvGraphicFramePr/>
          <p:nvPr>
            <p:extLst>
              <p:ext uri="{D42A27DB-BD31-4B8C-83A1-F6EECF244321}">
                <p14:modId xmlns:p14="http://schemas.microsoft.com/office/powerpoint/2010/main" val="81022387"/>
              </p:ext>
            </p:extLst>
          </p:nvPr>
        </p:nvGraphicFramePr>
        <p:xfrm>
          <a:off x="6388260" y="1400246"/>
          <a:ext cx="4376056" cy="261136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1" name="TextBox 10">
            <a:extLst>
              <a:ext uri="{FF2B5EF4-FFF2-40B4-BE49-F238E27FC236}">
                <a16:creationId xmlns:a16="http://schemas.microsoft.com/office/drawing/2014/main" id="{85BD40CA-4417-42F6-9DBD-30CF6DD2E827}"/>
              </a:ext>
            </a:extLst>
          </p:cNvPr>
          <p:cNvSpPr txBox="1"/>
          <p:nvPr/>
        </p:nvSpPr>
        <p:spPr>
          <a:xfrm>
            <a:off x="2174032" y="1400246"/>
            <a:ext cx="4376056" cy="2462213"/>
          </a:xfrm>
          <a:prstGeom prst="rect">
            <a:avLst/>
          </a:prstGeom>
          <a:noFill/>
        </p:spPr>
        <p:txBody>
          <a:bodyPr wrap="square" rtlCol="0">
            <a:spAutoFit/>
          </a:bodyPr>
          <a:lstStyle/>
          <a:p>
            <a:r>
              <a:rPr lang="en-GB" sz="1400" dirty="0">
                <a:latin typeface="Tahoma" panose="020B0604030504040204" pitchFamily="34" charset="0"/>
                <a:ea typeface="Tahoma" panose="020B0604030504040204" pitchFamily="34" charset="0"/>
                <a:cs typeface="Tahoma" panose="020B0604030504040204" pitchFamily="34" charset="0"/>
              </a:rPr>
              <a:t>The method we use as a school to facilitate this learning from religion is illustrated here.  It starts with giving the children the essential knowledge they need to make informed decisions.</a:t>
            </a:r>
          </a:p>
          <a:p>
            <a:r>
              <a:rPr lang="en-GB" sz="1400" dirty="0">
                <a:latin typeface="Tahoma" panose="020B0604030504040204" pitchFamily="34" charset="0"/>
                <a:ea typeface="Tahoma" panose="020B0604030504040204" pitchFamily="34" charset="0"/>
                <a:cs typeface="Tahoma" panose="020B0604030504040204" pitchFamily="34" charset="0"/>
              </a:rPr>
              <a:t>Then we encourage them to question and explore this information in a variety of contexts.</a:t>
            </a:r>
          </a:p>
          <a:p>
            <a:r>
              <a:rPr lang="en-GB" sz="1400" dirty="0">
                <a:latin typeface="Tahoma" panose="020B0604030504040204" pitchFamily="34" charset="0"/>
                <a:ea typeface="Tahoma" panose="020B0604030504040204" pitchFamily="34" charset="0"/>
                <a:cs typeface="Tahoma" panose="020B0604030504040204" pitchFamily="34" charset="0"/>
              </a:rPr>
              <a:t>Finally the children will have opportunities to form personal opinions, based on their new knowledge and understanding. </a:t>
            </a:r>
          </a:p>
          <a:p>
            <a:r>
              <a:rPr lang="en-GB" sz="1400" dirty="0">
                <a:latin typeface="Tahoma" panose="020B0604030504040204" pitchFamily="34" charset="0"/>
                <a:ea typeface="Tahoma" panose="020B0604030504040204" pitchFamily="34" charset="0"/>
                <a:cs typeface="Tahoma" panose="020B0604030504040204" pitchFamily="34" charset="0"/>
              </a:rPr>
              <a:t>This process helps our children become well rounded, and thoughtful members of wider society.</a:t>
            </a:r>
          </a:p>
        </p:txBody>
      </p:sp>
    </p:spTree>
    <p:extLst>
      <p:ext uri="{BB962C8B-B14F-4D97-AF65-F5344CB8AC3E}">
        <p14:creationId xmlns:p14="http://schemas.microsoft.com/office/powerpoint/2010/main" val="21868800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237a31b-e25e-4e23-8ba1-85a248755fcc">
      <Terms xmlns="http://schemas.microsoft.com/office/infopath/2007/PartnerControls"/>
    </lcf76f155ced4ddcb4097134ff3c332f>
    <TaxCatchAll xmlns="3c20b717-abee-48cd-8dfb-0b51764dea8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D4232D1678769488998C3A2C5328D59" ma:contentTypeVersion="14" ma:contentTypeDescription="Create a new document." ma:contentTypeScope="" ma:versionID="5b3334ef1afd232dec4183f73b8270cc">
  <xsd:schema xmlns:xsd="http://www.w3.org/2001/XMLSchema" xmlns:xs="http://www.w3.org/2001/XMLSchema" xmlns:p="http://schemas.microsoft.com/office/2006/metadata/properties" xmlns:ns2="6237a31b-e25e-4e23-8ba1-85a248755fcc" xmlns:ns3="3c20b717-abee-48cd-8dfb-0b51764dea81" targetNamespace="http://schemas.microsoft.com/office/2006/metadata/properties" ma:root="true" ma:fieldsID="ac86690e87f3b7464243567b49f14f99" ns2:_="" ns3:_="">
    <xsd:import namespace="6237a31b-e25e-4e23-8ba1-85a248755fcc"/>
    <xsd:import namespace="3c20b717-abee-48cd-8dfb-0b51764dea8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237a31b-e25e-4e23-8ba1-85a248755f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4d78341-e26b-45eb-903f-40c79b6e3e56"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c20b717-abee-48cd-8dfb-0b51764dea8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957af4f1-c241-41fc-8b50-69cad11389dc}" ma:internalName="TaxCatchAll" ma:showField="CatchAllData" ma:web="3c20b717-abee-48cd-8dfb-0b51764dea8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37A3F05-E5A4-4CF9-9808-F34D0B3362A5}">
  <ds:schemaRefs>
    <ds:schemaRef ds:uri="http://schemas.microsoft.com/office/2006/metadata/properties"/>
    <ds:schemaRef ds:uri="http://schemas.microsoft.com/office/infopath/2007/PartnerControls"/>
    <ds:schemaRef ds:uri="6237a31b-e25e-4e23-8ba1-85a248755fcc"/>
    <ds:schemaRef ds:uri="3c20b717-abee-48cd-8dfb-0b51764dea81"/>
  </ds:schemaRefs>
</ds:datastoreItem>
</file>

<file path=customXml/itemProps2.xml><?xml version="1.0" encoding="utf-8"?>
<ds:datastoreItem xmlns:ds="http://schemas.openxmlformats.org/officeDocument/2006/customXml" ds:itemID="{9EC8862D-B161-4EEE-8CFB-FF334CC024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237a31b-e25e-4e23-8ba1-85a248755fcc"/>
    <ds:schemaRef ds:uri="3c20b717-abee-48cd-8dfb-0b51764dea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0B6C946-E5F1-430B-8FBF-8F582065E81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7353</TotalTime>
  <Words>909</Words>
  <Application>Microsoft Office PowerPoint</Application>
  <PresentationFormat>Widescreen</PresentationFormat>
  <Paragraphs>80</Paragraphs>
  <Slides>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Bahnschrift</vt:lpstr>
      <vt:lpstr>Bahnschrift SemiBold</vt:lpstr>
      <vt:lpstr>Calibri</vt:lpstr>
      <vt:lpstr>Calibri Light</vt:lpstr>
      <vt:lpstr>Tahoma</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Jamie White</dc:creator>
  <cp:lastModifiedBy>Jamie White</cp:lastModifiedBy>
  <cp:revision>30</cp:revision>
  <cp:lastPrinted>2022-03-21T14:30:15Z</cp:lastPrinted>
  <dcterms:created xsi:type="dcterms:W3CDTF">2022-03-16T14:59:28Z</dcterms:created>
  <dcterms:modified xsi:type="dcterms:W3CDTF">2025-01-16T11:40:08Z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0x0101000D4232D1678769488998C3A2C5328D59</vt:lpwstr>
  </property>
  <property fmtid="{D5CDD505-2E9C-101B-9397-08002B2CF9AE}" pid="3" name="MediaServiceImageTags">
    <vt:lpwstr/>
  </property>
</Properties>
</file>